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media/image14.jpg" ContentType="image/png"/>
  <Override PartName="/ppt/ink/ink1.xml" ContentType="application/inkml+xml"/>
  <Override PartName="/ppt/notesSlides/notesSlide12.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334" r:id="rId1"/>
    <p:sldMasterId id="2147484348" r:id="rId2"/>
  </p:sldMasterIdLst>
  <p:notesMasterIdLst>
    <p:notesMasterId r:id="rId80"/>
  </p:notesMasterIdLst>
  <p:sldIdLst>
    <p:sldId id="1556" r:id="rId3"/>
    <p:sldId id="1555" r:id="rId4"/>
    <p:sldId id="571" r:id="rId5"/>
    <p:sldId id="573" r:id="rId6"/>
    <p:sldId id="574" r:id="rId7"/>
    <p:sldId id="575" r:id="rId8"/>
    <p:sldId id="576" r:id="rId9"/>
    <p:sldId id="1561" r:id="rId10"/>
    <p:sldId id="1569" r:id="rId11"/>
    <p:sldId id="497" r:id="rId12"/>
    <p:sldId id="283" r:id="rId13"/>
    <p:sldId id="578" r:id="rId14"/>
    <p:sldId id="579" r:id="rId15"/>
    <p:sldId id="284" r:id="rId16"/>
    <p:sldId id="557" r:id="rId17"/>
    <p:sldId id="374" r:id="rId18"/>
    <p:sldId id="290" r:id="rId19"/>
    <p:sldId id="295" r:id="rId20"/>
    <p:sldId id="468" r:id="rId21"/>
    <p:sldId id="262" r:id="rId22"/>
    <p:sldId id="438" r:id="rId23"/>
    <p:sldId id="439" r:id="rId24"/>
    <p:sldId id="498" r:id="rId25"/>
    <p:sldId id="291" r:id="rId26"/>
    <p:sldId id="431" r:id="rId27"/>
    <p:sldId id="470" r:id="rId28"/>
    <p:sldId id="561" r:id="rId29"/>
    <p:sldId id="300" r:id="rId30"/>
    <p:sldId id="553" r:id="rId31"/>
    <p:sldId id="1525" r:id="rId32"/>
    <p:sldId id="1527" r:id="rId33"/>
    <p:sldId id="1528" r:id="rId34"/>
    <p:sldId id="1559" r:id="rId35"/>
    <p:sldId id="1571" r:id="rId36"/>
    <p:sldId id="1458" r:id="rId37"/>
    <p:sldId id="1752" r:id="rId38"/>
    <p:sldId id="448" r:id="rId39"/>
    <p:sldId id="443" r:id="rId40"/>
    <p:sldId id="494" r:id="rId41"/>
    <p:sldId id="474" r:id="rId42"/>
    <p:sldId id="451" r:id="rId43"/>
    <p:sldId id="490" r:id="rId44"/>
    <p:sldId id="563" r:id="rId45"/>
    <p:sldId id="564" r:id="rId46"/>
    <p:sldId id="1568" r:id="rId47"/>
    <p:sldId id="580" r:id="rId48"/>
    <p:sldId id="581" r:id="rId49"/>
    <p:sldId id="582" r:id="rId50"/>
    <p:sldId id="583" r:id="rId51"/>
    <p:sldId id="588" r:id="rId52"/>
    <p:sldId id="584" r:id="rId53"/>
    <p:sldId id="587" r:id="rId54"/>
    <p:sldId id="1567" r:id="rId55"/>
    <p:sldId id="515" r:id="rId56"/>
    <p:sldId id="1570" r:id="rId57"/>
    <p:sldId id="516" r:id="rId58"/>
    <p:sldId id="546" r:id="rId59"/>
    <p:sldId id="547" r:id="rId60"/>
    <p:sldId id="548" r:id="rId61"/>
    <p:sldId id="549" r:id="rId62"/>
    <p:sldId id="550" r:id="rId63"/>
    <p:sldId id="551" r:id="rId64"/>
    <p:sldId id="527" r:id="rId65"/>
    <p:sldId id="4727" r:id="rId66"/>
    <p:sldId id="531" r:id="rId67"/>
    <p:sldId id="522" r:id="rId68"/>
    <p:sldId id="523" r:id="rId69"/>
    <p:sldId id="524" r:id="rId70"/>
    <p:sldId id="525" r:id="rId71"/>
    <p:sldId id="4728" r:id="rId72"/>
    <p:sldId id="535" r:id="rId73"/>
    <p:sldId id="533" r:id="rId74"/>
    <p:sldId id="529" r:id="rId75"/>
    <p:sldId id="534" r:id="rId76"/>
    <p:sldId id="486" r:id="rId77"/>
    <p:sldId id="528" r:id="rId78"/>
    <p:sldId id="507" r:id="rId7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1335" autoAdjust="0"/>
    <p:restoredTop sz="71827"/>
  </p:normalViewPr>
  <p:slideViewPr>
    <p:cSldViewPr snapToGrid="0">
      <p:cViewPr varScale="1">
        <p:scale>
          <a:sx n="45" d="100"/>
          <a:sy n="45" d="100"/>
        </p:scale>
        <p:origin x="192" y="52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tableStyles" Target="tableStyle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charts/_rels/chart1.xml.rels><?xml version="1.0" encoding="UTF-8" standalone="yes"?>
<Relationships xmlns="http://schemas.openxmlformats.org/package/2006/relationships"><Relationship Id="rId3" Type="http://schemas.openxmlformats.org/officeDocument/2006/relationships/oleObject" Target="https://wels365-my.sharepoint.com/personal/jonathan_hein_wels_net/Documents/Presentations/2019%20SEW%20keynote/graphs%20for%202019%20SEW%20keynot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wels365-my.sharepoint.com/personal/jonathan_hein_wels_net/Documents/Presentations/2019%20SEW%20keynote/graphs%20for%202019%20SEW%20keynot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wels365-my.sharepoint.com/personal/jonathan_hein_wels_net/Documents/Presentations/2019%20SEW%20keynote/graphs%20for%202019%20SEW%20keynote.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800" b="0" i="0" u="none" strike="noStrike" kern="1200" baseline="0">
                <a:solidFill>
                  <a:schemeClr val="dk1">
                    <a:lumMod val="65000"/>
                    <a:lumOff val="35000"/>
                  </a:schemeClr>
                </a:solidFill>
                <a:effectLst/>
                <a:latin typeface="Gill Sans MT" panose="020B0502020104020203" pitchFamily="34" charset="0"/>
                <a:ea typeface="+mn-ea"/>
                <a:cs typeface="+mn-cs"/>
              </a:defRPr>
            </a:pPr>
            <a:r>
              <a:rPr lang="en-US" sz="2800" dirty="0">
                <a:latin typeface="Gill Sans MT" panose="020B0502020104020203" pitchFamily="34" charset="0"/>
              </a:rPr>
              <a:t>Percentage of Americans Claiming No Religious Identity</a:t>
            </a:r>
          </a:p>
        </c:rich>
      </c:tx>
      <c:overlay val="0"/>
      <c:spPr>
        <a:noFill/>
        <a:ln>
          <a:noFill/>
        </a:ln>
        <a:effectLst/>
      </c:spPr>
      <c:txPr>
        <a:bodyPr rot="0" spcFirstLastPara="1" vertOverflow="ellipsis" vert="horz" wrap="square" anchor="ctr" anchorCtr="1"/>
        <a:lstStyle/>
        <a:p>
          <a:pPr>
            <a:defRPr sz="2800" b="0" i="0" u="none" strike="noStrike" kern="1200" baseline="0">
              <a:solidFill>
                <a:schemeClr val="dk1">
                  <a:lumMod val="65000"/>
                  <a:lumOff val="35000"/>
                </a:schemeClr>
              </a:solidFill>
              <a:effectLst/>
              <a:latin typeface="Gill Sans MT" panose="020B0502020104020203" pitchFamily="34" charset="0"/>
              <a:ea typeface="+mn-ea"/>
              <a:cs typeface="+mn-cs"/>
            </a:defRPr>
          </a:pPr>
          <a:endParaRPr lang="en-US"/>
        </a:p>
      </c:txPr>
    </c:title>
    <c:autoTitleDeleted val="0"/>
    <c:plotArea>
      <c:layout/>
      <c:barChart>
        <c:barDir val="col"/>
        <c:grouping val="clustered"/>
        <c:varyColors val="0"/>
        <c:ser>
          <c:idx val="1"/>
          <c:order val="0"/>
          <c:spPr>
            <a:gradFill>
              <a:gsLst>
                <a:gs pos="0">
                  <a:schemeClr val="accent2">
                    <a:shade val="76000"/>
                  </a:schemeClr>
                </a:gs>
                <a:gs pos="100000">
                  <a:schemeClr val="accent2">
                    <a:shade val="76000"/>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lt1"/>
                    </a:solidFill>
                    <a:latin typeface="Gill Sans MT" panose="020B0502020104020203"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'[graphs for 2019 SEW keynote.xlsx]Sheet1'!$A$1:$A$6</c:f>
              <c:numCache>
                <c:formatCode>General</c:formatCode>
                <c:ptCount val="6"/>
                <c:pt idx="0">
                  <c:v>1940</c:v>
                </c:pt>
                <c:pt idx="1">
                  <c:v>1990</c:v>
                </c:pt>
                <c:pt idx="2">
                  <c:v>2008</c:v>
                </c:pt>
                <c:pt idx="3">
                  <c:v>2012</c:v>
                </c:pt>
                <c:pt idx="4">
                  <c:v>2016</c:v>
                </c:pt>
                <c:pt idx="5">
                  <c:v>2019</c:v>
                </c:pt>
              </c:numCache>
            </c:numRef>
          </c:cat>
          <c:val>
            <c:numRef>
              <c:f>'[graphs for 2019 SEW keynote.xlsx]Sheet1'!$B$1:$B$6</c:f>
              <c:numCache>
                <c:formatCode>0.0%</c:formatCode>
                <c:ptCount val="6"/>
                <c:pt idx="0">
                  <c:v>0.05</c:v>
                </c:pt>
                <c:pt idx="1">
                  <c:v>8.1000000000000003E-2</c:v>
                </c:pt>
                <c:pt idx="2">
                  <c:v>0.15</c:v>
                </c:pt>
                <c:pt idx="3">
                  <c:v>0.193</c:v>
                </c:pt>
                <c:pt idx="4">
                  <c:v>0.216</c:v>
                </c:pt>
                <c:pt idx="5">
                  <c:v>0.251</c:v>
                </c:pt>
              </c:numCache>
            </c:numRef>
          </c:val>
          <c:extLst>
            <c:ext xmlns:c16="http://schemas.microsoft.com/office/drawing/2014/chart" uri="{C3380CC4-5D6E-409C-BE32-E72D297353CC}">
              <c16:uniqueId val="{00000000-D287-416B-B470-CA9823034ED8}"/>
            </c:ext>
          </c:extLst>
        </c:ser>
        <c:dLbls>
          <c:dLblPos val="inEnd"/>
          <c:showLegendKey val="0"/>
          <c:showVal val="1"/>
          <c:showCatName val="0"/>
          <c:showSerName val="0"/>
          <c:showPercent val="0"/>
          <c:showBubbleSize val="0"/>
        </c:dLbls>
        <c:gapWidth val="41"/>
        <c:axId val="758375352"/>
        <c:axId val="758375680"/>
      </c:barChart>
      <c:catAx>
        <c:axId val="7583753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dk1">
                    <a:lumMod val="65000"/>
                    <a:lumOff val="35000"/>
                  </a:schemeClr>
                </a:solidFill>
                <a:effectLst/>
                <a:latin typeface="Gill Sans MT" panose="020B0502020104020203" pitchFamily="34" charset="0"/>
                <a:ea typeface="+mn-ea"/>
                <a:cs typeface="+mn-cs"/>
              </a:defRPr>
            </a:pPr>
            <a:endParaRPr lang="en-US"/>
          </a:p>
        </c:txPr>
        <c:crossAx val="758375680"/>
        <c:crosses val="autoZero"/>
        <c:auto val="1"/>
        <c:lblAlgn val="ctr"/>
        <c:lblOffset val="100"/>
        <c:noMultiLvlLbl val="0"/>
      </c:catAx>
      <c:valAx>
        <c:axId val="758375680"/>
        <c:scaling>
          <c:orientation val="minMax"/>
        </c:scaling>
        <c:delete val="1"/>
        <c:axPos val="l"/>
        <c:numFmt formatCode="0.0%" sourceLinked="1"/>
        <c:majorTickMark val="none"/>
        <c:minorTickMark val="none"/>
        <c:tickLblPos val="nextTo"/>
        <c:crossAx val="7583753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800" b="0" i="0" u="none" strike="noStrike" kern="1200" baseline="0">
                <a:solidFill>
                  <a:schemeClr val="dk1">
                    <a:lumMod val="65000"/>
                    <a:lumOff val="35000"/>
                  </a:schemeClr>
                </a:solidFill>
                <a:effectLst/>
                <a:latin typeface="Gill Sans MT" panose="020B0502020104020203" pitchFamily="34" charset="0"/>
                <a:ea typeface="+mn-ea"/>
                <a:cs typeface="+mn-cs"/>
              </a:defRPr>
            </a:pPr>
            <a:r>
              <a:rPr lang="en-US" sz="2800" dirty="0">
                <a:latin typeface="Gill Sans MT" panose="020B0502020104020203" pitchFamily="34" charset="0"/>
              </a:rPr>
              <a:t>Percentage of Americans Claiming No Religious Identity</a:t>
            </a:r>
          </a:p>
        </c:rich>
      </c:tx>
      <c:overlay val="0"/>
      <c:spPr>
        <a:noFill/>
        <a:ln>
          <a:noFill/>
        </a:ln>
        <a:effectLst/>
      </c:spPr>
      <c:txPr>
        <a:bodyPr rot="0" spcFirstLastPara="1" vertOverflow="ellipsis" vert="horz" wrap="square" anchor="ctr" anchorCtr="1"/>
        <a:lstStyle/>
        <a:p>
          <a:pPr>
            <a:defRPr sz="2800" b="0" i="0" u="none" strike="noStrike" kern="1200" baseline="0">
              <a:solidFill>
                <a:schemeClr val="dk1">
                  <a:lumMod val="65000"/>
                  <a:lumOff val="35000"/>
                </a:schemeClr>
              </a:solidFill>
              <a:effectLst/>
              <a:latin typeface="Gill Sans MT" panose="020B0502020104020203" pitchFamily="34" charset="0"/>
              <a:ea typeface="+mn-ea"/>
              <a:cs typeface="+mn-cs"/>
            </a:defRPr>
          </a:pPr>
          <a:endParaRPr lang="en-US"/>
        </a:p>
      </c:txPr>
    </c:title>
    <c:autoTitleDeleted val="0"/>
    <c:plotArea>
      <c:layout/>
      <c:barChart>
        <c:barDir val="col"/>
        <c:grouping val="clustered"/>
        <c:varyColors val="0"/>
        <c:ser>
          <c:idx val="1"/>
          <c:order val="0"/>
          <c:spPr>
            <a:gradFill>
              <a:gsLst>
                <a:gs pos="0">
                  <a:schemeClr val="accent2">
                    <a:shade val="76000"/>
                  </a:schemeClr>
                </a:gs>
                <a:gs pos="100000">
                  <a:schemeClr val="accent2">
                    <a:shade val="76000"/>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lt1"/>
                    </a:solidFill>
                    <a:latin typeface="Gill Sans MT" panose="020B0502020104020203"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'[graphs for 2019 SEW keynote.xlsx]Sheet1'!$A$1:$A$6</c:f>
              <c:numCache>
                <c:formatCode>General</c:formatCode>
                <c:ptCount val="6"/>
                <c:pt idx="0">
                  <c:v>1940</c:v>
                </c:pt>
                <c:pt idx="1">
                  <c:v>1990</c:v>
                </c:pt>
                <c:pt idx="2">
                  <c:v>2008</c:v>
                </c:pt>
                <c:pt idx="3">
                  <c:v>2012</c:v>
                </c:pt>
                <c:pt idx="4">
                  <c:v>2016</c:v>
                </c:pt>
                <c:pt idx="5">
                  <c:v>2019</c:v>
                </c:pt>
              </c:numCache>
            </c:numRef>
          </c:cat>
          <c:val>
            <c:numRef>
              <c:f>'[graphs for 2019 SEW keynote.xlsx]Sheet1'!$B$1:$B$6</c:f>
              <c:numCache>
                <c:formatCode>0.0%</c:formatCode>
                <c:ptCount val="6"/>
                <c:pt idx="0">
                  <c:v>0.05</c:v>
                </c:pt>
                <c:pt idx="1">
                  <c:v>8.1000000000000003E-2</c:v>
                </c:pt>
                <c:pt idx="2">
                  <c:v>0.15</c:v>
                </c:pt>
                <c:pt idx="3">
                  <c:v>0.193</c:v>
                </c:pt>
                <c:pt idx="4">
                  <c:v>0.216</c:v>
                </c:pt>
                <c:pt idx="5">
                  <c:v>0.251</c:v>
                </c:pt>
              </c:numCache>
            </c:numRef>
          </c:val>
          <c:extLst>
            <c:ext xmlns:c16="http://schemas.microsoft.com/office/drawing/2014/chart" uri="{C3380CC4-5D6E-409C-BE32-E72D297353CC}">
              <c16:uniqueId val="{00000000-D287-416B-B470-CA9823034ED8}"/>
            </c:ext>
          </c:extLst>
        </c:ser>
        <c:dLbls>
          <c:dLblPos val="inEnd"/>
          <c:showLegendKey val="0"/>
          <c:showVal val="1"/>
          <c:showCatName val="0"/>
          <c:showSerName val="0"/>
          <c:showPercent val="0"/>
          <c:showBubbleSize val="0"/>
        </c:dLbls>
        <c:gapWidth val="41"/>
        <c:axId val="758375352"/>
        <c:axId val="758375680"/>
      </c:barChart>
      <c:catAx>
        <c:axId val="7583753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dk1">
                    <a:lumMod val="65000"/>
                    <a:lumOff val="35000"/>
                  </a:schemeClr>
                </a:solidFill>
                <a:effectLst/>
                <a:latin typeface="Gill Sans MT" panose="020B0502020104020203" pitchFamily="34" charset="0"/>
                <a:ea typeface="+mn-ea"/>
                <a:cs typeface="+mn-cs"/>
              </a:defRPr>
            </a:pPr>
            <a:endParaRPr lang="en-US"/>
          </a:p>
        </c:txPr>
        <c:crossAx val="758375680"/>
        <c:crosses val="autoZero"/>
        <c:auto val="1"/>
        <c:lblAlgn val="ctr"/>
        <c:lblOffset val="100"/>
        <c:noMultiLvlLbl val="0"/>
      </c:catAx>
      <c:valAx>
        <c:axId val="758375680"/>
        <c:scaling>
          <c:orientation val="minMax"/>
        </c:scaling>
        <c:delete val="1"/>
        <c:axPos val="l"/>
        <c:numFmt formatCode="0.0%" sourceLinked="1"/>
        <c:majorTickMark val="none"/>
        <c:minorTickMark val="none"/>
        <c:tickLblPos val="nextTo"/>
        <c:crossAx val="7583753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800" b="0" i="0" u="none" strike="noStrike" kern="1200" baseline="0">
                <a:solidFill>
                  <a:schemeClr val="dk1">
                    <a:lumMod val="65000"/>
                    <a:lumOff val="35000"/>
                  </a:schemeClr>
                </a:solidFill>
                <a:effectLst/>
                <a:latin typeface="Gill Sans MT" panose="020B0502020104020203" pitchFamily="34" charset="0"/>
                <a:ea typeface="+mn-ea"/>
                <a:cs typeface="+mn-cs"/>
              </a:defRPr>
            </a:pPr>
            <a:r>
              <a:rPr lang="en-US" sz="2800" dirty="0">
                <a:latin typeface="Gill Sans MT" panose="020B0502020104020203" pitchFamily="34" charset="0"/>
              </a:rPr>
              <a:t>Percentage of Americans Claiming No Religious Identity</a:t>
            </a:r>
          </a:p>
        </c:rich>
      </c:tx>
      <c:overlay val="0"/>
      <c:spPr>
        <a:noFill/>
        <a:ln>
          <a:noFill/>
        </a:ln>
        <a:effectLst/>
      </c:spPr>
      <c:txPr>
        <a:bodyPr rot="0" spcFirstLastPara="1" vertOverflow="ellipsis" vert="horz" wrap="square" anchor="ctr" anchorCtr="1"/>
        <a:lstStyle/>
        <a:p>
          <a:pPr>
            <a:defRPr sz="2800" b="0" i="0" u="none" strike="noStrike" kern="1200" baseline="0">
              <a:solidFill>
                <a:schemeClr val="dk1">
                  <a:lumMod val="65000"/>
                  <a:lumOff val="35000"/>
                </a:schemeClr>
              </a:solidFill>
              <a:effectLst/>
              <a:latin typeface="Gill Sans MT" panose="020B0502020104020203" pitchFamily="34" charset="0"/>
              <a:ea typeface="+mn-ea"/>
              <a:cs typeface="+mn-cs"/>
            </a:defRPr>
          </a:pPr>
          <a:endParaRPr lang="en-US"/>
        </a:p>
      </c:txPr>
    </c:title>
    <c:autoTitleDeleted val="0"/>
    <c:plotArea>
      <c:layout/>
      <c:barChart>
        <c:barDir val="col"/>
        <c:grouping val="clustered"/>
        <c:varyColors val="0"/>
        <c:ser>
          <c:idx val="1"/>
          <c:order val="0"/>
          <c:spPr>
            <a:gradFill>
              <a:gsLst>
                <a:gs pos="0">
                  <a:schemeClr val="accent2">
                    <a:shade val="76000"/>
                  </a:schemeClr>
                </a:gs>
                <a:gs pos="100000">
                  <a:schemeClr val="accent2">
                    <a:shade val="76000"/>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lt1"/>
                    </a:solidFill>
                    <a:latin typeface="Gill Sans MT" panose="020B0502020104020203"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'[graphs for 2019 SEW keynote.xlsx]Sheet1'!$A$1:$A$6</c:f>
              <c:numCache>
                <c:formatCode>General</c:formatCode>
                <c:ptCount val="6"/>
                <c:pt idx="0">
                  <c:v>1940</c:v>
                </c:pt>
                <c:pt idx="1">
                  <c:v>1990</c:v>
                </c:pt>
                <c:pt idx="2">
                  <c:v>2008</c:v>
                </c:pt>
                <c:pt idx="3">
                  <c:v>2012</c:v>
                </c:pt>
                <c:pt idx="4">
                  <c:v>2016</c:v>
                </c:pt>
                <c:pt idx="5">
                  <c:v>2019</c:v>
                </c:pt>
              </c:numCache>
            </c:numRef>
          </c:cat>
          <c:val>
            <c:numRef>
              <c:f>'[graphs for 2019 SEW keynote.xlsx]Sheet1'!$B$1:$B$6</c:f>
              <c:numCache>
                <c:formatCode>0.0%</c:formatCode>
                <c:ptCount val="6"/>
                <c:pt idx="0">
                  <c:v>0.05</c:v>
                </c:pt>
                <c:pt idx="1">
                  <c:v>8.1000000000000003E-2</c:v>
                </c:pt>
                <c:pt idx="2">
                  <c:v>0.15</c:v>
                </c:pt>
                <c:pt idx="3">
                  <c:v>0.193</c:v>
                </c:pt>
                <c:pt idx="4">
                  <c:v>0.216</c:v>
                </c:pt>
                <c:pt idx="5">
                  <c:v>0.251</c:v>
                </c:pt>
              </c:numCache>
            </c:numRef>
          </c:val>
          <c:extLst>
            <c:ext xmlns:c16="http://schemas.microsoft.com/office/drawing/2014/chart" uri="{C3380CC4-5D6E-409C-BE32-E72D297353CC}">
              <c16:uniqueId val="{00000000-D287-416B-B470-CA9823034ED8}"/>
            </c:ext>
          </c:extLst>
        </c:ser>
        <c:dLbls>
          <c:dLblPos val="inEnd"/>
          <c:showLegendKey val="0"/>
          <c:showVal val="1"/>
          <c:showCatName val="0"/>
          <c:showSerName val="0"/>
          <c:showPercent val="0"/>
          <c:showBubbleSize val="0"/>
        </c:dLbls>
        <c:gapWidth val="41"/>
        <c:axId val="758375352"/>
        <c:axId val="758375680"/>
      </c:barChart>
      <c:catAx>
        <c:axId val="7583753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dk1">
                    <a:lumMod val="65000"/>
                    <a:lumOff val="35000"/>
                  </a:schemeClr>
                </a:solidFill>
                <a:effectLst/>
                <a:latin typeface="Gill Sans MT" panose="020B0502020104020203" pitchFamily="34" charset="0"/>
                <a:ea typeface="+mn-ea"/>
                <a:cs typeface="+mn-cs"/>
              </a:defRPr>
            </a:pPr>
            <a:endParaRPr lang="en-US"/>
          </a:p>
        </c:txPr>
        <c:crossAx val="758375680"/>
        <c:crosses val="autoZero"/>
        <c:auto val="1"/>
        <c:lblAlgn val="ctr"/>
        <c:lblOffset val="100"/>
        <c:noMultiLvlLbl val="0"/>
      </c:catAx>
      <c:valAx>
        <c:axId val="758375680"/>
        <c:scaling>
          <c:orientation val="minMax"/>
        </c:scaling>
        <c:delete val="1"/>
        <c:axPos val="l"/>
        <c:numFmt formatCode="0.0%" sourceLinked="1"/>
        <c:majorTickMark val="none"/>
        <c:minorTickMark val="none"/>
        <c:tickLblPos val="nextTo"/>
        <c:crossAx val="7583753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colors2.xml><?xml version="1.0" encoding="utf-8"?>
<cs:colorStyle xmlns:cs="http://schemas.microsoft.com/office/drawing/2012/chartStyle" xmlns:a="http://schemas.openxmlformats.org/drawingml/2006/main" meth="withinLinearReversed" id="22">
  <a:schemeClr val="accent2"/>
</cs:colorStyle>
</file>

<file path=ppt/charts/colors3.xml><?xml version="1.0" encoding="utf-8"?>
<cs:colorStyle xmlns:cs="http://schemas.microsoft.com/office/drawing/2012/chartStyle" xmlns:a="http://schemas.openxmlformats.org/drawingml/2006/main" meth="withinLinearReversed" id="22">
  <a:schemeClr val="accent2"/>
</cs:colorStyle>
</file>

<file path=ppt/charts/style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5752B7-9FF3-7145-BDDA-95F500F35B40}" type="doc">
      <dgm:prSet loTypeId="urn:microsoft.com/office/officeart/2005/8/layout/cycle2" loCatId="" qsTypeId="urn:microsoft.com/office/officeart/2005/8/quickstyle/simple1" qsCatId="simple" csTypeId="urn:microsoft.com/office/officeart/2005/8/colors/accent1_2" csCatId="accent1" phldr="1"/>
      <dgm:spPr/>
      <dgm:t>
        <a:bodyPr/>
        <a:lstStyle/>
        <a:p>
          <a:endParaRPr lang="en-US"/>
        </a:p>
      </dgm:t>
    </dgm:pt>
    <dgm:pt modelId="{980E48C5-43B2-F740-B20F-242E8A570BA2}">
      <dgm:prSet phldrT="[Text]"/>
      <dgm:spPr/>
      <dgm:t>
        <a:bodyPr/>
        <a:lstStyle/>
        <a:p>
          <a:r>
            <a:rPr lang="en-US" dirty="0"/>
            <a:t>Love</a:t>
          </a:r>
        </a:p>
      </dgm:t>
    </dgm:pt>
    <dgm:pt modelId="{16848A52-7AF0-A34A-8FFA-D0D9D6D2289A}" type="parTrans" cxnId="{3DF2F4D0-3C3A-AA4D-B1C1-CCF249B837E3}">
      <dgm:prSet/>
      <dgm:spPr/>
      <dgm:t>
        <a:bodyPr/>
        <a:lstStyle/>
        <a:p>
          <a:endParaRPr lang="en-US"/>
        </a:p>
      </dgm:t>
    </dgm:pt>
    <dgm:pt modelId="{DFE0247F-D73C-4B4F-AE27-DADAAB2377B9}" type="sibTrans" cxnId="{3DF2F4D0-3C3A-AA4D-B1C1-CCF249B837E3}">
      <dgm:prSet/>
      <dgm:spPr/>
      <dgm:t>
        <a:bodyPr/>
        <a:lstStyle/>
        <a:p>
          <a:endParaRPr lang="en-US"/>
        </a:p>
      </dgm:t>
    </dgm:pt>
    <dgm:pt modelId="{F839849A-6D23-D249-8A2B-3AA9D3C8D5CC}">
      <dgm:prSet phldrT="[Text]"/>
      <dgm:spPr/>
      <dgm:t>
        <a:bodyPr/>
        <a:lstStyle/>
        <a:p>
          <a:r>
            <a:rPr lang="en-US" dirty="0"/>
            <a:t>Listen</a:t>
          </a:r>
        </a:p>
      </dgm:t>
    </dgm:pt>
    <dgm:pt modelId="{CCED00E1-B268-7D42-8019-8AC4164811D4}" type="parTrans" cxnId="{1F4B57F1-D112-5741-83C6-5FFB8CA0654E}">
      <dgm:prSet/>
      <dgm:spPr/>
      <dgm:t>
        <a:bodyPr/>
        <a:lstStyle/>
        <a:p>
          <a:endParaRPr lang="en-US"/>
        </a:p>
      </dgm:t>
    </dgm:pt>
    <dgm:pt modelId="{92BE4138-9A7C-2F43-BB2E-889E2628E221}" type="sibTrans" cxnId="{1F4B57F1-D112-5741-83C6-5FFB8CA0654E}">
      <dgm:prSet/>
      <dgm:spPr/>
      <dgm:t>
        <a:bodyPr/>
        <a:lstStyle/>
        <a:p>
          <a:endParaRPr lang="en-US"/>
        </a:p>
      </dgm:t>
    </dgm:pt>
    <dgm:pt modelId="{372883E0-994A-BF45-B42C-E38112485035}">
      <dgm:prSet phldrT="[Text]"/>
      <dgm:spPr/>
      <dgm:t>
        <a:bodyPr/>
        <a:lstStyle/>
        <a:p>
          <a:r>
            <a:rPr lang="en-US" dirty="0"/>
            <a:t>Lead</a:t>
          </a:r>
        </a:p>
      </dgm:t>
    </dgm:pt>
    <dgm:pt modelId="{438503FC-BDD1-9147-9D5B-5F3A1BF88889}" type="parTrans" cxnId="{A9E90516-764B-0446-89A7-9BB92BD4F8F7}">
      <dgm:prSet/>
      <dgm:spPr/>
      <dgm:t>
        <a:bodyPr/>
        <a:lstStyle/>
        <a:p>
          <a:endParaRPr lang="en-US"/>
        </a:p>
      </dgm:t>
    </dgm:pt>
    <dgm:pt modelId="{1EEF161C-C9E3-3246-9587-395E9B1E8055}" type="sibTrans" cxnId="{A9E90516-764B-0446-89A7-9BB92BD4F8F7}">
      <dgm:prSet/>
      <dgm:spPr/>
      <dgm:t>
        <a:bodyPr/>
        <a:lstStyle/>
        <a:p>
          <a:endParaRPr lang="en-US"/>
        </a:p>
      </dgm:t>
    </dgm:pt>
    <dgm:pt modelId="{0D08FCEB-4CD5-324A-A89C-73C0872A2F8F}" type="pres">
      <dgm:prSet presAssocID="{0A5752B7-9FF3-7145-BDDA-95F500F35B40}" presName="cycle" presStyleCnt="0">
        <dgm:presLayoutVars>
          <dgm:dir/>
          <dgm:resizeHandles val="exact"/>
        </dgm:presLayoutVars>
      </dgm:prSet>
      <dgm:spPr/>
    </dgm:pt>
    <dgm:pt modelId="{A49BF5E6-D4E8-0847-89E6-F4BE2340E09C}" type="pres">
      <dgm:prSet presAssocID="{980E48C5-43B2-F740-B20F-242E8A570BA2}" presName="node" presStyleLbl="node1" presStyleIdx="0" presStyleCnt="3">
        <dgm:presLayoutVars>
          <dgm:bulletEnabled val="1"/>
        </dgm:presLayoutVars>
      </dgm:prSet>
      <dgm:spPr/>
    </dgm:pt>
    <dgm:pt modelId="{91E8C557-C77D-B749-9A36-CB8C8E1342A5}" type="pres">
      <dgm:prSet presAssocID="{DFE0247F-D73C-4B4F-AE27-DADAAB2377B9}" presName="sibTrans" presStyleLbl="sibTrans2D1" presStyleIdx="0" presStyleCnt="3"/>
      <dgm:spPr/>
    </dgm:pt>
    <dgm:pt modelId="{FCC75313-D9CC-4E41-A435-47E01DA382E7}" type="pres">
      <dgm:prSet presAssocID="{DFE0247F-D73C-4B4F-AE27-DADAAB2377B9}" presName="connectorText" presStyleLbl="sibTrans2D1" presStyleIdx="0" presStyleCnt="3"/>
      <dgm:spPr/>
    </dgm:pt>
    <dgm:pt modelId="{CD6A20A5-0325-9241-AF77-71A46AC45555}" type="pres">
      <dgm:prSet presAssocID="{F839849A-6D23-D249-8A2B-3AA9D3C8D5CC}" presName="node" presStyleLbl="node1" presStyleIdx="1" presStyleCnt="3">
        <dgm:presLayoutVars>
          <dgm:bulletEnabled val="1"/>
        </dgm:presLayoutVars>
      </dgm:prSet>
      <dgm:spPr/>
    </dgm:pt>
    <dgm:pt modelId="{DBED63B3-36D7-4F42-BE5A-120B2C539D64}" type="pres">
      <dgm:prSet presAssocID="{92BE4138-9A7C-2F43-BB2E-889E2628E221}" presName="sibTrans" presStyleLbl="sibTrans2D1" presStyleIdx="1" presStyleCnt="3"/>
      <dgm:spPr/>
    </dgm:pt>
    <dgm:pt modelId="{54023821-5F22-3241-870D-DFD4234BDD3A}" type="pres">
      <dgm:prSet presAssocID="{92BE4138-9A7C-2F43-BB2E-889E2628E221}" presName="connectorText" presStyleLbl="sibTrans2D1" presStyleIdx="1" presStyleCnt="3"/>
      <dgm:spPr/>
    </dgm:pt>
    <dgm:pt modelId="{5085CB85-8E31-EB48-A559-BB485F2CC476}" type="pres">
      <dgm:prSet presAssocID="{372883E0-994A-BF45-B42C-E38112485035}" presName="node" presStyleLbl="node1" presStyleIdx="2" presStyleCnt="3">
        <dgm:presLayoutVars>
          <dgm:bulletEnabled val="1"/>
        </dgm:presLayoutVars>
      </dgm:prSet>
      <dgm:spPr/>
    </dgm:pt>
    <dgm:pt modelId="{3493D5FD-B6CE-CA44-848D-FFE6D97A62A0}" type="pres">
      <dgm:prSet presAssocID="{1EEF161C-C9E3-3246-9587-395E9B1E8055}" presName="sibTrans" presStyleLbl="sibTrans2D1" presStyleIdx="2" presStyleCnt="3"/>
      <dgm:spPr/>
    </dgm:pt>
    <dgm:pt modelId="{43B91BBE-1D3A-5645-AE79-1AE70867643D}" type="pres">
      <dgm:prSet presAssocID="{1EEF161C-C9E3-3246-9587-395E9B1E8055}" presName="connectorText" presStyleLbl="sibTrans2D1" presStyleIdx="2" presStyleCnt="3"/>
      <dgm:spPr/>
    </dgm:pt>
  </dgm:ptLst>
  <dgm:cxnLst>
    <dgm:cxn modelId="{A9E90516-764B-0446-89A7-9BB92BD4F8F7}" srcId="{0A5752B7-9FF3-7145-BDDA-95F500F35B40}" destId="{372883E0-994A-BF45-B42C-E38112485035}" srcOrd="2" destOrd="0" parTransId="{438503FC-BDD1-9147-9D5B-5F3A1BF88889}" sibTransId="{1EEF161C-C9E3-3246-9587-395E9B1E8055}"/>
    <dgm:cxn modelId="{0554A620-B703-5548-B38A-490256C2B09E}" type="presOf" srcId="{1EEF161C-C9E3-3246-9587-395E9B1E8055}" destId="{3493D5FD-B6CE-CA44-848D-FFE6D97A62A0}" srcOrd="0" destOrd="0" presId="urn:microsoft.com/office/officeart/2005/8/layout/cycle2"/>
    <dgm:cxn modelId="{5CE69E21-F4AA-0A49-A7A7-B8E888379F30}" type="presOf" srcId="{0A5752B7-9FF3-7145-BDDA-95F500F35B40}" destId="{0D08FCEB-4CD5-324A-A89C-73C0872A2F8F}" srcOrd="0" destOrd="0" presId="urn:microsoft.com/office/officeart/2005/8/layout/cycle2"/>
    <dgm:cxn modelId="{BFDC304F-4F7C-E642-80F5-06C69D1766C4}" type="presOf" srcId="{372883E0-994A-BF45-B42C-E38112485035}" destId="{5085CB85-8E31-EB48-A559-BB485F2CC476}" srcOrd="0" destOrd="0" presId="urn:microsoft.com/office/officeart/2005/8/layout/cycle2"/>
    <dgm:cxn modelId="{BDB7BA62-AE56-4F42-9E26-B0B73036307C}" type="presOf" srcId="{1EEF161C-C9E3-3246-9587-395E9B1E8055}" destId="{43B91BBE-1D3A-5645-AE79-1AE70867643D}" srcOrd="1" destOrd="0" presId="urn:microsoft.com/office/officeart/2005/8/layout/cycle2"/>
    <dgm:cxn modelId="{464E7488-46CC-9144-8DA1-9464471482CC}" type="presOf" srcId="{F839849A-6D23-D249-8A2B-3AA9D3C8D5CC}" destId="{CD6A20A5-0325-9241-AF77-71A46AC45555}" srcOrd="0" destOrd="0" presId="urn:microsoft.com/office/officeart/2005/8/layout/cycle2"/>
    <dgm:cxn modelId="{1A6E9A8B-E2EB-E44F-8E83-D79493B6935D}" type="presOf" srcId="{92BE4138-9A7C-2F43-BB2E-889E2628E221}" destId="{54023821-5F22-3241-870D-DFD4234BDD3A}" srcOrd="1" destOrd="0" presId="urn:microsoft.com/office/officeart/2005/8/layout/cycle2"/>
    <dgm:cxn modelId="{BD44CD8B-F9F4-5541-AB11-068FE158D101}" type="presOf" srcId="{DFE0247F-D73C-4B4F-AE27-DADAAB2377B9}" destId="{91E8C557-C77D-B749-9A36-CB8C8E1342A5}" srcOrd="0" destOrd="0" presId="urn:microsoft.com/office/officeart/2005/8/layout/cycle2"/>
    <dgm:cxn modelId="{17808791-359E-1E4C-9C30-A57BA4BABD9E}" type="presOf" srcId="{DFE0247F-D73C-4B4F-AE27-DADAAB2377B9}" destId="{FCC75313-D9CC-4E41-A435-47E01DA382E7}" srcOrd="1" destOrd="0" presId="urn:microsoft.com/office/officeart/2005/8/layout/cycle2"/>
    <dgm:cxn modelId="{965D65BE-DD70-E842-87D7-27D507F02D49}" type="presOf" srcId="{92BE4138-9A7C-2F43-BB2E-889E2628E221}" destId="{DBED63B3-36D7-4F42-BE5A-120B2C539D64}" srcOrd="0" destOrd="0" presId="urn:microsoft.com/office/officeart/2005/8/layout/cycle2"/>
    <dgm:cxn modelId="{3DF2F4D0-3C3A-AA4D-B1C1-CCF249B837E3}" srcId="{0A5752B7-9FF3-7145-BDDA-95F500F35B40}" destId="{980E48C5-43B2-F740-B20F-242E8A570BA2}" srcOrd="0" destOrd="0" parTransId="{16848A52-7AF0-A34A-8FFA-D0D9D6D2289A}" sibTransId="{DFE0247F-D73C-4B4F-AE27-DADAAB2377B9}"/>
    <dgm:cxn modelId="{1F4B57F1-D112-5741-83C6-5FFB8CA0654E}" srcId="{0A5752B7-9FF3-7145-BDDA-95F500F35B40}" destId="{F839849A-6D23-D249-8A2B-3AA9D3C8D5CC}" srcOrd="1" destOrd="0" parTransId="{CCED00E1-B268-7D42-8019-8AC4164811D4}" sibTransId="{92BE4138-9A7C-2F43-BB2E-889E2628E221}"/>
    <dgm:cxn modelId="{66AD12FA-3FDE-BA40-8932-72499AC1B303}" type="presOf" srcId="{980E48C5-43B2-F740-B20F-242E8A570BA2}" destId="{A49BF5E6-D4E8-0847-89E6-F4BE2340E09C}" srcOrd="0" destOrd="0" presId="urn:microsoft.com/office/officeart/2005/8/layout/cycle2"/>
    <dgm:cxn modelId="{D7E182C9-EF5A-8B44-A310-DC6E1D3C784A}" type="presParOf" srcId="{0D08FCEB-4CD5-324A-A89C-73C0872A2F8F}" destId="{A49BF5E6-D4E8-0847-89E6-F4BE2340E09C}" srcOrd="0" destOrd="0" presId="urn:microsoft.com/office/officeart/2005/8/layout/cycle2"/>
    <dgm:cxn modelId="{72BF87DB-9EB2-324D-ADBB-9A7D87D025CB}" type="presParOf" srcId="{0D08FCEB-4CD5-324A-A89C-73C0872A2F8F}" destId="{91E8C557-C77D-B749-9A36-CB8C8E1342A5}" srcOrd="1" destOrd="0" presId="urn:microsoft.com/office/officeart/2005/8/layout/cycle2"/>
    <dgm:cxn modelId="{D014DCDA-6ECE-C344-8E32-D821F869D830}" type="presParOf" srcId="{91E8C557-C77D-B749-9A36-CB8C8E1342A5}" destId="{FCC75313-D9CC-4E41-A435-47E01DA382E7}" srcOrd="0" destOrd="0" presId="urn:microsoft.com/office/officeart/2005/8/layout/cycle2"/>
    <dgm:cxn modelId="{44CA7788-EC9D-2942-9350-310AC23262CD}" type="presParOf" srcId="{0D08FCEB-4CD5-324A-A89C-73C0872A2F8F}" destId="{CD6A20A5-0325-9241-AF77-71A46AC45555}" srcOrd="2" destOrd="0" presId="urn:microsoft.com/office/officeart/2005/8/layout/cycle2"/>
    <dgm:cxn modelId="{937A8C14-BE69-9445-969A-184A9405A329}" type="presParOf" srcId="{0D08FCEB-4CD5-324A-A89C-73C0872A2F8F}" destId="{DBED63B3-36D7-4F42-BE5A-120B2C539D64}" srcOrd="3" destOrd="0" presId="urn:microsoft.com/office/officeart/2005/8/layout/cycle2"/>
    <dgm:cxn modelId="{A4DF227D-D660-A042-BF1C-997ED47A360B}" type="presParOf" srcId="{DBED63B3-36D7-4F42-BE5A-120B2C539D64}" destId="{54023821-5F22-3241-870D-DFD4234BDD3A}" srcOrd="0" destOrd="0" presId="urn:microsoft.com/office/officeart/2005/8/layout/cycle2"/>
    <dgm:cxn modelId="{50511C22-8DE8-F844-B0AE-9B1F091AF40B}" type="presParOf" srcId="{0D08FCEB-4CD5-324A-A89C-73C0872A2F8F}" destId="{5085CB85-8E31-EB48-A559-BB485F2CC476}" srcOrd="4" destOrd="0" presId="urn:microsoft.com/office/officeart/2005/8/layout/cycle2"/>
    <dgm:cxn modelId="{B561DDA6-5FA1-5F48-B493-E8662D743C4A}" type="presParOf" srcId="{0D08FCEB-4CD5-324A-A89C-73C0872A2F8F}" destId="{3493D5FD-B6CE-CA44-848D-FFE6D97A62A0}" srcOrd="5" destOrd="0" presId="urn:microsoft.com/office/officeart/2005/8/layout/cycle2"/>
    <dgm:cxn modelId="{AB1890CD-710E-5C46-AF1C-5F970F3540F1}" type="presParOf" srcId="{3493D5FD-B6CE-CA44-848D-FFE6D97A62A0}" destId="{43B91BBE-1D3A-5645-AE79-1AE70867643D}"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BF5E6-D4E8-0847-89E6-F4BE2340E09C}">
      <dsp:nvSpPr>
        <dsp:cNvPr id="0" name=""/>
        <dsp:cNvSpPr/>
      </dsp:nvSpPr>
      <dsp:spPr>
        <a:xfrm>
          <a:off x="2462609" y="523"/>
          <a:ext cx="1983581" cy="198358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marL="0" lvl="0" indent="0" algn="ctr" defTabSz="1689100">
            <a:lnSpc>
              <a:spcPct val="90000"/>
            </a:lnSpc>
            <a:spcBef>
              <a:spcPct val="0"/>
            </a:spcBef>
            <a:spcAft>
              <a:spcPct val="35000"/>
            </a:spcAft>
            <a:buNone/>
          </a:pPr>
          <a:r>
            <a:rPr lang="en-US" sz="3800" kern="1200" dirty="0"/>
            <a:t>Love</a:t>
          </a:r>
        </a:p>
      </dsp:txBody>
      <dsp:txXfrm>
        <a:off x="2753098" y="291012"/>
        <a:ext cx="1402603" cy="1402603"/>
      </dsp:txXfrm>
    </dsp:sp>
    <dsp:sp modelId="{91E8C557-C77D-B749-9A36-CB8C8E1342A5}">
      <dsp:nvSpPr>
        <dsp:cNvPr id="0" name=""/>
        <dsp:cNvSpPr/>
      </dsp:nvSpPr>
      <dsp:spPr>
        <a:xfrm rot="3600000">
          <a:off x="3927813" y="1936174"/>
          <a:ext cx="529560" cy="6694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3967530" y="2001274"/>
        <a:ext cx="370692" cy="401674"/>
      </dsp:txXfrm>
    </dsp:sp>
    <dsp:sp modelId="{CD6A20A5-0325-9241-AF77-71A46AC45555}">
      <dsp:nvSpPr>
        <dsp:cNvPr id="0" name=""/>
        <dsp:cNvSpPr/>
      </dsp:nvSpPr>
      <dsp:spPr>
        <a:xfrm>
          <a:off x="3953985" y="2583662"/>
          <a:ext cx="1983581" cy="198358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marL="0" lvl="0" indent="0" algn="ctr" defTabSz="1689100">
            <a:lnSpc>
              <a:spcPct val="90000"/>
            </a:lnSpc>
            <a:spcBef>
              <a:spcPct val="0"/>
            </a:spcBef>
            <a:spcAft>
              <a:spcPct val="35000"/>
            </a:spcAft>
            <a:buNone/>
          </a:pPr>
          <a:r>
            <a:rPr lang="en-US" sz="3800" kern="1200" dirty="0"/>
            <a:t>Listen</a:t>
          </a:r>
        </a:p>
      </dsp:txBody>
      <dsp:txXfrm>
        <a:off x="4244474" y="2874151"/>
        <a:ext cx="1402603" cy="1402603"/>
      </dsp:txXfrm>
    </dsp:sp>
    <dsp:sp modelId="{DBED63B3-36D7-4F42-BE5A-120B2C539D64}">
      <dsp:nvSpPr>
        <dsp:cNvPr id="0" name=""/>
        <dsp:cNvSpPr/>
      </dsp:nvSpPr>
      <dsp:spPr>
        <a:xfrm rot="10800000">
          <a:off x="3204607" y="3240723"/>
          <a:ext cx="529560" cy="6694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rot="10800000">
        <a:off x="3363475" y="3374615"/>
        <a:ext cx="370692" cy="401674"/>
      </dsp:txXfrm>
    </dsp:sp>
    <dsp:sp modelId="{5085CB85-8E31-EB48-A559-BB485F2CC476}">
      <dsp:nvSpPr>
        <dsp:cNvPr id="0" name=""/>
        <dsp:cNvSpPr/>
      </dsp:nvSpPr>
      <dsp:spPr>
        <a:xfrm>
          <a:off x="971233" y="2583662"/>
          <a:ext cx="1983581" cy="198358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marL="0" lvl="0" indent="0" algn="ctr" defTabSz="1689100">
            <a:lnSpc>
              <a:spcPct val="90000"/>
            </a:lnSpc>
            <a:spcBef>
              <a:spcPct val="0"/>
            </a:spcBef>
            <a:spcAft>
              <a:spcPct val="35000"/>
            </a:spcAft>
            <a:buNone/>
          </a:pPr>
          <a:r>
            <a:rPr lang="en-US" sz="3800" kern="1200" dirty="0"/>
            <a:t>Lead</a:t>
          </a:r>
        </a:p>
      </dsp:txBody>
      <dsp:txXfrm>
        <a:off x="1261722" y="2874151"/>
        <a:ext cx="1402603" cy="1402603"/>
      </dsp:txXfrm>
    </dsp:sp>
    <dsp:sp modelId="{3493D5FD-B6CE-CA44-848D-FFE6D97A62A0}">
      <dsp:nvSpPr>
        <dsp:cNvPr id="0" name=""/>
        <dsp:cNvSpPr/>
      </dsp:nvSpPr>
      <dsp:spPr>
        <a:xfrm rot="18000000">
          <a:off x="2436437" y="1962133"/>
          <a:ext cx="529560" cy="6694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2476154" y="2164817"/>
        <a:ext cx="370692" cy="401674"/>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01T21:02:15.089"/>
    </inkml:context>
    <inkml:brush xml:id="br0">
      <inkml:brushProperty name="width" value="0.3" units="cm"/>
      <inkml:brushProperty name="height" value="0.6" units="cm"/>
      <inkml:brushProperty name="color" value="#FF2500"/>
      <inkml:brushProperty name="tip" value="rectangle"/>
      <inkml:brushProperty name="rasterOp" value="maskPen"/>
    </inkml:brush>
  </inkml:definitions>
  <inkml:trace contextRef="#ctx0" brushRef="#br0">0 0 16383,'0'0'0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01T21:01:01.708"/>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5302 16383,'3'-81'0,"3"13"0,-2 13 0,3 3 0,-3-15 0,2-16 0,-1-2 0,3 1 0,3 8 0,-7 14 0,6 1 0,-6 4 0,3 5 0,-1 8 0,1-5 0,3 4 0,-3-11 0,10-5 0,-5-1 0,6 0 0,-4 1 0,0 5 0,-1 7 0,1 3 0,-2 14 0,-3-1 0,2 12 0,-2-4 0,-1 5 0,6-4 0,-5 1 0,9-1 0,-3 0 0,2 3 0,-2 4 0,1 0 0,-5 6 0,2-2 0,0 2 0,7-2 0,1-2 0,9-7 0,1 6 0,5-6 0,2 6 0,8-1 0,-2 1 0,11 5 0,-3 1 0,9-1 0,-8 0 0,16-4 0,0 0 0,4 0 0,4 3 0,-1-3 0,-8 7 0,4-7 0,-11 7 0,-1-2 0,2-1 0,9 3 0,-8 0 0,-1 2 0,-3-2 0,-1 0 0,13-3 0,-12 1 0,5 2 0,-20-2 0,3 4 0,-9-1 0,-4 1 0,8-4 0,-7 3 0,4-2 0,-2 2 0,1 1 0,5-1 0,4 1 0,-4-1 0,3 0 0,-7-2 0,7-2 0,-3-2 0,4-3 0,-4 4 0,-4-3 0,-2 3 0,-2-2 0,3-4 0,4 4 0,1-5 0,-4 5 0,2-5 0,-6 6 0,3-6 0,-3 6 0,-1-2 0,-4 3 0,0-3 0,4-1 0,5-10 0,4 4 0,6-11 0,-9 12 0,2-5 0,-6 3 0,2 3 0,6-6 0,-7 2 0,2 1 0,-4-2 0,-3 2 0,6 0 0,-1-3 0,-2 7 0,-7-3 0,6 0 0,-8 0 0,9-1 0,0-2 0,5 1 0,-3-3 0,2 4 0,0-3 0,2 2 0,3 0 0,4-3 0,-3-1 0,1-7 0,-2-1 0,2-2 0,0-4 0,3 5 0,-2-8 0,-2 12 0,0-4 0,-7 6 0,2 0 0,-11 5 0,-1 2 0,-8 5 0,4-1 0,-3 2 0,6 0 0,1-7 0,7 1 0,0-9 0,0 9 0,-6-7 0,-2 11 0,-2-4 0,-4 3 0,2 2 0,1-2 0,1 3 0,5 0 0,-9 3 0,1 1 0,-6 5 0,4-4 0,0 3 0,4-7 0,10 4 0,-1-6 0,5 3 0,3-3 0,3-4 0,8-2 0,1-3 0,-1-1 0,-14 6 0,-3 3 0,-12 5 0,-8 7 0,-2 2 0,3 2 0,2 1 0,9 0 0,6 0 0,2 0 0,12 2 0,6-2 0,3 0 0,-4 2 0,3-2 0,-15 0 0,-1 0 0,-10 0 0,-2-2 0,-3 1 0,-2 1 0,-8 1 0,6 2 0,-9 0 0,9 0 0,-3 2 0,6-1 0,5 4 0,2-2 0,0 3 0,1 0 0,2 0 0,-5-1 0,2 1 0,-4 0 0,1 0 0,6 0 0,2 3 0,7-2 0,-3 2 0,3 1 0,-3-4 0,-8 3 0,2-3 0,-10 0 0,3 0 0,1 0 0,3 0 0,-2-1 0,5 4 0,-6-2 0,3-1 0,7 2 0,-1-4 0,10 9 0,-3-3 0,0 3 0,-8-3 0,-2 2 0,-10-3 0,7 3 0,-3-3 0,3 2 0,-3-2 0,9 0 0,-7 3 0,12-3 0,-6 1 0,3-1 0,-7-3 0,2 0 0,-9 0 0,5-3 0,-2 2 0,7-4 0,-3 4 0,6-2 0,6 4 0,1 2 0,3-4 0,-15 3 0,-6-7 0,-3 1 0,-6-2 0,3 0 0,-7-2 0,5-3 0,6-7 0,3-3 0,7-7 0,-6 3 0,3-6 0,-3 3 0,4-10 0,-6-1 0,7-11 0,-4-2 0,-2-2 0,-7 7 0,3-8 0,1 7 0,1-9 0,6-2 0,-4 4 0,-2 8 0,4 2 0,-7 7 0,1 0 0,1 2 0,-5 1 0,2 7 0,0-12 0,2 4 0,-1-5 0,0 7 0,-7 2 0,-1 5 0,-3 2 0,-1 2 0,4 1 0,-3-1 0,3 0 0,-4 4 0,1-3 0,3-1 0,-3-3 0,6-1 0,-5 1 0,1 4 0,-2-4 0,0 0 0,7-1 0,-6 2 0,2 2 0,-6 6 0,-3-4 0,21 43 0,-9-6 0,24 34 0,-16-6 0,9-4 0,-10-2 0,2-2 0,-4-10 0,-6-2 0,2 0 0,-7-9 0,0 2 0,0-7 0,0 3 0,0-2 0,0 2 0,-1-3 0,-1 0 0,1 0 0,-2-2 0,0 1 0,2-1 0,-1 5 0,2 4 0,0-2 0,3 7 0,4-3 0,5 6 0,-1 0 0,2-3 0,-6-1 0,3-6 0,-6 2 0,-2-3 0,1 0 0,1-3 0,-4-1 0,5-2 0,-7 2 0,2 4 0,4-5 0,-5 3 0,6-4 0,-2 3 0,0-1 0,1 4 0,1-2 0,-1 1 0,1-4 0,-2 1 0,2-5 0,-2 5 0,0-5 0,-1 2 0,0-5 0,0 2 0,7 1 0,-3 4 0,14 7 0,-9-7 0,9 4 0,-8-5 0,3 1 0,-5-3 0,8 5 0,-5-10 0,0 4 0,4-3 0,-7-1 0,8 4 0,-5-5 0,2 3 0,0-3 0,4 2 0,2-1 0,5 2 0,-3-3 0,-2 0 0,-3 0 0,-6-3 0,3 2 0,5-1 0,3 2 0,1 0 0,-5 0 0,0 0 0,-3 0 0,6 0 0,-2 0 0,7 0 0,-13-3 0,3 2 0,-11-2 0,2 3 0,-5-1 0,4 1 0,-3 1 0,7 2 0,-5 2 0,5 3 0,1-2 0,2 2 0,-2-5 0,-1 8 0,2-4 0,4 11 0,6-5 0,2 9 0,-4-8 0,11 10 0,-9-4 0,9-2 0,1 6 0,-4-7 0,0-2 0,-5 0 0,-9-8 0,4 1 0,-10-5 0,9 2 0,-5-2 0,6 1 0,-3 1 0,10-1 0,-5 5 0,10-2 0,-4 3 0,4-3 0,-6-1 0,9 1 0,-6 0 0,-5-1 0,5-2 0,-14-2 0,5 1 0,-3 0 0,-1 0 0,4-1 0,-2-4 0,1 1 0,-6-2 0,3 3 0,-2 0 0,2-3 0,-6 2 0,2-5 0,-5 5 0,5-4 0,-2 4 0,6-5 0,4 5 0,5-1 0,-1-1 0,0 3 0,-7-6 0,-4 3 0,-4-3 0,-5 0 0,3 0 0,-1 0 0,-1 0 0,2 0 0,-2 0 0,6 0 0,1 0 0,-1 0 0,4 0 0,-4 0 0,8 0 0,2 0 0,0-3 0,3 0 0,-1-6 0,6 2 0,8-6 0,5 2 0,4 0 0,-8 1 0,2 0 0,-7 3 0,4-6 0,0-1 0,4 0 0,-10-2 0,12 2 0,-8 1 0,7-1 0,-1-3 0,-3-4 0,-5 3 0,4-5 0,-8 7 0,-4 0 0,-8-2 0,-5 6 0,-7-4 0,7 1 0,-7-2 0,2 2 0,-6 2 0,-4 3 0,16 1 0,5 4 0,7 3 0,-1 2 0,-14 0 0,5 2 0,2 5 0,25 7 0,8 8 0,17 5 0,-5 3 0,11 5 0,-17-1 0,6-5 0,-9 6 0,-8-12 0,-2 6 0,-5-2 0,-12-10 0,2 2 0,-4-7 0,-3 0 0,-3-2 0,-6 0 0,-3-4 0,1 5 0,6-5 0,1 3 0,0-4 0,6 4 0,2 1 0,8 0 0,4 3 0,0-3 0,4 4 0,5 0 0,27 9 0,-20-9 0,13 8 0,-29-15 0,-4 0 0,-8-4 0,-2-3 0,-10 0 0,4 2 0,-1-1 0,-3 1 0,3-2 0,0 0 0,1-2 0,0 1 0,6-2 0,-5 1 0,13 1 0,2-2 0,5 3 0,8 0 0,-9-3 0,1 0 0,2-4 0,-6 0 0,15-7 0,-5 2 0,-2-5 0,-9 7 0,-2-3 0,-2 3 0,8-3 0,4-4 0,-3-1 0,-4 1 0,-3 1 0,-6 1 0,3 1 0,0-1 0,0 2 0,0-3 0,1 2 0,-1-4 0,0 1 0,-3 1 0,-5 4 0,0 0 0,-4 3 0,5 0 0,-1 0 0,-3 0 0,2 5 0,-11-1 0,4 3 0,-3 1 0,13-4 0,3 4 0,0-2 0,-11 3 0,-10 0 0,2 4 0,2 3 0,14 4 0,2 4 0,5 1 0,-8-2 0,-4-1 0,-5 2 0,-2-3 0,8 15 0,1-3 0,8 6 0,0 3 0,3-5 0,-7 0 0,1-5 0,-9 0 0,4-4 0,9 7 0,-5-10 0,8 7 0,-11-10 0,0-1 0,0-1 0,1-2 0,-8 3 0,6-3 0,-5 1 0,11 6 0,3 1 0,6 6 0,-4-3 0,-6-7 0,-11-2 0,-4-5 0,-2 4 0,9 3 0,3 5 0,13 2 0,1-4 0,-7 0 0,-11-9 0,-12-2 0,0-1 0,2 0 0,12 1 0,4 0 0,3-2 0,5 4 0,-11-4 0,-7 0 0,-11-3 0,3 2 0,10-1 0,13 4 0,17 2 0,25 5 0,14 5 0,-38-11 0,0 1 0,28 4 0,-15-6 0,-25 0 0,0-4 0,10 5 0,5-2 0,10 4 0,9-4 0,-12 2 0,6-2 0,-25 0 0,-15-1 0,-14-3 0,-6 0 0,5 6 0,7 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01T21:01:22.273"/>
    </inkml:context>
    <inkml:brush xml:id="br0">
      <inkml:brushProperty name="width" value="0.3" units="cm"/>
      <inkml:brushProperty name="height" value="0.6" units="cm"/>
      <inkml:brushProperty name="color" value="#00F900"/>
      <inkml:brushProperty name="tip" value="rectangle"/>
      <inkml:brushProperty name="rasterOp" value="maskPen"/>
    </inkml:brush>
  </inkml:definitions>
  <inkml:trace contextRef="#ctx0" brushRef="#br0">0 12 16383,'98'0'0,"-37"0"0,3 0 0,4 0 0,4 0 0,-7 0 0,4 0 0,1 0 0,-4-1 0,0-1 0,3 0 0,18 2 0,4-1 0,0 1 0,-3-2 0,-1 1 0,3-1 0,-11 2 0,3 0 0,2 0 0,-1 0 0,-1 0 0,1 0 0,0 0 0,1 0 0,1 0 0,0 0 0,1 0 0,-3 0 0,-6 0 0,-2 0 0,-1 0 0,0 0 0,25 0 0,-1 0 0,-2 0 0,-5 0 0,-2 0 0,-1 0 0,-1 0 0,0 0 0,-1 0 0,0 0 0,0 0 0,-2 0 0,-11 0 0,-1 0 0,-2 0 0,27 0 0,-5 0 0,-13 0 0,-3 0 0,-8 0 0,-3 0 0,-12 0 0,-2 0 0,48 0 0,-31 0 0,-7 0 0,-1 0 0,-2 0 0,13 0 0,1 4 0,0-4 0,-5 4 0,8-4 0,4 0 0,11 3 0,-39-3 0,2 1 0,1 3 0,0 0 0,1-4 0,-1 1 0,5 3 0,0-1 0,-2-2 0,-1-1 0,1 4 0,1 0 0,4-3 0,1-1 0,-3 2 0,0 0 0,-8-2 0,0 0 0,9 0 0,-1 0 0,39 0 0,-43 0 0,1 0 0,-6 2 0,-1-1 0,49 0 0,-24 3 0,15-1 0,-21 2 0,18 2 0,-3 1 0,9-4 0,-3 4 0,4-4 0,5 4 0,-48-6 0,0 1 0,3 0 0,0 1 0,-4-2 0,0 1 0,44 1 0,0 0 0,-10-1 0,4 1 0,-21 3 0,-5-2 0,-22-2 0,-3-3 0,-14 2 0,3-1 0,4 4 0,-2-4 0,2 4 0,0-4 0,-4 1 0,-2-2 0,-4 2 0,-10-1 0,6 10 0,-7-4 0,5 8 0,-4 0 0,-1 2 0,0 13 0,8 2 0,-5 11 0,10-3 0,-5 6 0,9-6 0,-2 3 0,10 1 0,-3 1 0,-3 0 0,1-5 0,-12-6 0,0-3 0,-1 2 0,0 2 0,5 0 0,1-3 0,7-1 0,-7-9 0,2 0 0,-4-5 0,-3-8 0,9 5 0,2-2 0,6 1 0,1-1 0,-5-5 0,-12-3 0,3-3 0,-9-2 0,10-2 0,1-3 0,11-6 0,2 1 0,6-5 0,-4 3 0,0 1 0,-3-1 0,6-3 0,-1 2 0,15-6 0,24 0 0,-32 7 0,4 1 0,8-2 0,2 1 0,0 2 0,-1-1 0,-6 0 0,0-1 0,-1 4 0,-2 0 0,34-10 0,7 6 0,-13 5 0,8 1 0,-18 3 0,6 0 0,-22 1 0,3 0 0,-13 2 0,2-2 0,-2 3 0,8-3 0,11 2 0,5-6 0,1 6 0,-6-5 0,-22 5 0,-3-2 0,-11 3 0,1-3 0,6 3 0,-11-3 0,7 3 0,-9 0 0,2 0 0,-2 0 0,-1 0 0,0 0 0,-2 0 0,2 0 0,1 0 0,-1 3 0,7-3 0,-2 5 0,17-4 0,-4 5 0,23-2 0,-3-1 0,10 4 0,-5-3 0,13 3 0,-1-3 0,9 0 0,4-4 0,-9 0 0,0 3 0,-2-2 0,-4 2 0,10 1 0,1 0 0,0 0 0,-14 0 0,0-4 0,-16 0 0,8 0 0,-9 0 0,3 3 0,-14-2 0,8 2 0,-20-1 0,7-1 0,-12 2 0,9-3 0,-5 0 0,13 3 0,2-3 0,5 3 0,3-3 0,-4 0 0,-4 0 0,3 0 0,1 3 0,5-2 0,4 5 0,1-5 0,-5 5 0,3-5 0,1 2 0,11 0 0,5-2 0,-4 2 0,-3-3 0,1 4 0,2-3 0,14 5 0,-4-1 0,9-1 0,-13 3 0,17-3 0,-11 0 0,8 3 0,-6-3 0,-9 1 0,-11 1 0,2-2 0,-11 6 0,8-2 0,-5 5 0,-4-2 0,-8-1 0,5 6 0,0-8 0,18 9 0,5-5 0,5 0 0,-13 1 0,-4-5 0,-9-1 0,-3-1 0,3 0 0,-8-1 0,-11 3 0,0-7 0,-14 1 0,4 0 0,8 2 0,0 2 0,16 0 0,5 1 0,12 0 0,19 1 0,-2 0 0,7 0 0,-15 2 0,4-5 0,2 2 0,10-4 0,7-2 0,-5 3 0,-3-4 0,-10 0 0,-4 0 0,-11 0 0,-10 0 0,-6 0 0,-11 0 0,10 3 0,-13 0 0,13 1 0,-5-1 0,15 0 0,13-2 0,0 2 0,18-3 0,-12 0 0,13 3 0,-9 2 0,4 2 0,-14 1 0,12-1 0,-16 4 0,12 0 0,-5 1 0,-3 2 0,-2-3 0,4 0 0,-11 0 0,11-1 0,-13 1 0,4 7 0,-9-4 0,12 7 0,-5-6 0,17 7 0,-9-3 0,5 0 0,-6-1 0,5 1 0,6-3 0,7 7 0,-10-7 0,-4 5 0,-28-10 0,-2 5 0,-22-12 0,1 5 0,-4-3 0,-7 2 0,10 3 0,-9-2 0,6 1 0,-1-1 0,-2-1 0,7 2 0,-8 3 0,1-5 0,1 7 0,-7-6 0,10 7 0,-5-5 0,6 2 0,-4-2 0,-2-3 0,12 10 0,-9-6 0,19 8 0,-15-6 0,4-5 0,-11-2 0,3-4 0,-4-1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01T21:01:41.645"/>
    </inkml:context>
    <inkml:brush xml:id="br0">
      <inkml:brushProperty name="width" value="0.3" units="cm"/>
      <inkml:brushProperty name="height" value="0.6" units="cm"/>
      <inkml:brushProperty name="color" value="#00FDFF"/>
      <inkml:brushProperty name="tip" value="rectangle"/>
      <inkml:brushProperty name="rasterOp" value="maskPen"/>
    </inkml:brush>
  </inkml:definitions>
  <inkml:trace contextRef="#ctx0" brushRef="#br0">0 101 16383,'72'3'0,"6"-2"0,-5 2 0,5-3 0,20 0 0,-44 1 0,1-2 0,12-1 0,1 0 0,3 2 0,0-1 0,0-3 0,-1-1 0,0 5 0,-1-1 0,-11-2 0,0-1 0,10-1 0,0 0 0,-10 1 0,0-2 0,9-1 0,-1 1 0,-6 3 0,0 1 0,7-3 0,-2 2 0,-13 2 0,1 1 0,11-4 0,0-1 0,-9 3 0,0-1 0,2 1 0,0-1 0,-3-1 0,-1 0 0,41 4 0,-16-7 0,8 6 0,-22-3 0,-5 4 0,-17 0 0,-15 0 0,-1 0 0,0 0 0,22 4 0,24 0 0,25 5 0,-43-5 0,-1 0 0,43 4 0,-18 3 0,-17-3 0,-10 2 0,0-4 0,-7 1 0,-4-1 0,-14-2 0,-6 1 0,-4-3 0,3 4 0,4 2 0,7-1 0,5 7 0,3-3 0,-3 4 0,-5-5 0,-3 4 0,-7-8 0,9 12 0,-4-9 0,13 4 0,-11-2 0,10-4 0,-16 3 0,15 0 0,-7 5 0,13-2 0,-3 3 0,-1-3 0,-7-4 0,-2 2 0,-2-1 0,7 5 0,4-2 0,1 3 0,-4-4 0,-5 0 0,-10-3 0,-1-1 0,-8-1 0,7-1 0,-9 4 0,10-4 0,-6 4 0,1-5 0,1 5 0,-1-1 0,-1-1 0,0 2 0,2 2 0,-7-3 0,8 4 0,-8-3 0,2 0 0,-1 7 0,-1-6 0,0 4 0,2-2 0,-2-3 0,2 6 0,0-5 0,1 7 0,1 6 0,3 7 0,0 4 0,8 3 0,-4-6 0,3 2 0,-1-3 0,-2-3 0,-1-1 0,-3-4 0,-4 3 0,-2-2 0,2 5 0,-2-5 0,3 5 0,3 1 0,1 1 0,-3 0 0,4 2 0,-7-2 0,8 7 0,-4 0 0,6-6 0,-6 5 0,4-9 0,-6 3 0,6 3 0,-5-10 0,9 8 0,-7-9 0,0 1 0,-1-4 0,3 3 0,-5-3 0,8 3 0,-5 1 0,3 0 0,0-3 0,0 2 0,-1 1 0,8 5 0,-5 1 0,12 3 0,-10-5 0,6 0 0,0-3 0,-7-4 0,3 0 0,-7-4 0,0-3 0,0 3 0,-3-4 0,5 2 0,-5-2 0,2-2 0,0-1 0,-5 1 0,5 2 0,-3-2 0,7 9 0,-3-8 0,3 4 0,-1-5 0,2 3 0,2 2 0,8 5 0,-2-4 0,-1 1 0,1-6 0,-11-2 0,4-3 0,-9 0 0,3-4 0,-3 2 0,10 3 0,1 1 0,6 0 0,0 3 0,0-6 0,0 5 0,4-1 0,1 2 0,7-2 0,-7-1 0,3-2 0,-11-2 0,-1 1 0,-3 2 0,3 1 0,0 0 0,1 0 0,-1-6 0,-6 2 0,2-2 0,-2 3 0,0-1 0,2 3 0,-2-1 0,6 4 0,1-5 0,6 6 0,-2-3 0,3 1 0,-7 1 0,2-2 0,-2 5 0,3-4 0,4 4 0,-2 2 0,-4-5 0,4 9 0,-3-7 0,14 10 0,-3 1 0,4-3 0,-9-3 0,3-2 0,-4-3 0,4 5 0,2 2 0,-2 0 0,-6-1 0,5-1 0,-10-3 0,1 3 0,-5-3 0,0 5 0,-1-4 0,5 8 0,5-2 0,1 4 0,7 4 0,-3 0 0,-5-3 0,1 4 0,-1-7 0,5 9 0,13 3 0,-3 0 0,3 0 0,-1-2 0,-4-3 0,10 9 0,-5-6 0,5 2 0,-6-8 0,0 3 0,4-5 0,4 5 0,-4-10 0,3 4 0,-13-6 0,4 5 0,-4-7 0,6 13 0,13 1 0,-9 6 0,10 1 0,-10-3 0,7-2 0,0 4 0,13 6 0,-2 0 0,9 1 0,5 1 0,2-1 0,-41-22 0,0-1 0,3 4 0,-1 0 0,41 21 0,-5-4 0,-5 4 0,4-13 0,-2 6 0,12-7 0,-14 3 0,-6-7 0,-6 2 0,-10-12 0,-1 2 0,0-5 0,0 2 0,-8-1 0,11 2 0,1 11 0,23-4 0,3 10 0,3-7 0,-12-3 0,-6 0 0,-4-7 0,-5 1 0,3-1 0,-3-1 0,-1-4 0,5 7 0,0-8 0,6 10 0,10-6 0,2 7 0,-1-6 0,-34-4 0,0 1 0,-1-1 0,1 0 0,5 3 0,0-1 0,41 13 0,3-7 0,-14 2 0,-34-10 0,-1-1 0,46 14 0,-5 5 0,4 2 0,-10-4 0,-4-1 0,1-2 0,-4-6 0,7 7 0,4 1 0,-14-4 0,6 6 0,-12-7 0,10 11 0,0-6 0,7 12 0,-16-9 0,-23-11 0,1 0 0,36 21 0,-28-12 0,2 0 0,-1-1 0,0 0 0,4 6 0,0-1 0,-7-8 0,0 0 0,1 5 0,0-1 0,-2-4 0,1 0 0,3 3 0,-1 1 0,-4-5 0,-1 0 0,0-1 0,-3 0 0,22 8 0,4 7 0,-9-8 0,-1 4 0,-5-5 0,-10-2 0,-9-10 0,4 9 0,-3-9 0,5 10 0,2-3 0,-2 4 0,-1-4 0,7 3 0,3 2 0,10 8 0,5 2 0,0 3 0,-8-5 0,5-3 0,-8-2 0,15 6 0,-9-4 0,14 13 0,-12-8 0,13 8 0,2-2 0,-35-20 0,0 0 0,1 3 0,1-1 0,4-2 0,-1-1 0,30 25 0,-34-28 0,-1-1 0,25 15 0,3-1 0,-4-4 0,-11 2 0,-5-3 0,2 3 0,-3-4 0,15 6 0,0-7 0,16 12 0,-15-11 0,-22-6 0,1 1 0,32 10 0,-32-11 0,1 1 0,-1-4 0,0 0 0,1 1 0,-1-2 0,44 12 0,-43-15 0,-1-2 0,42 4 0,5 3 0,-11-5 0,-3 1 0,-18-2 0,7 5 0,-20-11 0,1 1 0,30 6 0,-24-8 0,-2-1 0,13 1 0,12 4 0,-11-2 0,13-2 0,-5 4 0,-5-6 0,-6 5 0,-9 0 0,7-2 0,-5 2 0,4-6 0,-12 5 0,-5-7 0,-13 3 0,11-2 0,-12 1 0,14 2 0,-3-2 0,-10 1 0,-8-4 0,-15 1 0,4 3 0,1-4 0,16 6 0,-3-1 0,2 1 0,-9-1 0,-6-4 0,-2-2 0,5 5 0,2-1 0,12 9 0,-1-5 0,4 6 0,-5-7 0,-9-1 0,0-1 0,-12-2 0,13 1 0,-6 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01T21:02:06.292"/>
    </inkml:context>
    <inkml:brush xml:id="br0">
      <inkml:brushProperty name="width" value="0.3" units="cm"/>
      <inkml:brushProperty name="height" value="0.6" units="cm"/>
      <inkml:brushProperty name="color" value="#FF2500"/>
      <inkml:brushProperty name="tip" value="rectangle"/>
      <inkml:brushProperty name="rasterOp" value="maskPen"/>
    </inkml:brush>
  </inkml:definitions>
  <inkml:trace contextRef="#ctx0" brushRef="#br0">0 8199 16383,'51'-36'0,"4"-2"0,-4 5 0,19-9 0,17-4 0,-37 18 0,-1 1 0,-3 4 0,0 2 0,2-2 0,-1 1 0,31-9 0,-1 4 0,-6-3 0,0 7 0,-3-3 0,18-2 0,-1 4 0,5-4 0,-2 4 0,-16-2 0,-10 6 0,-6-1 0,-5 7 0,1 1 0,4 1 0,5-1 0,-8 2 0,11-7 0,-11 6 0,12-5 0,-7 9 0,-2 0 0,-8 2 0,2 3 0,-2-4 0,8 0 0,0-1 0,-4 4 0,-1-2 0,-4 2 0,0 1 0,0-3 0,4 2 0,-3 0 0,3-5 0,-4 7 0,0-4 0,4 6 0,-4-3 0,4 2 0,-8-5 0,8 6 0,-7-3 0,3 3 0,-12 0 0,1-3 0,-8 2 0,13-2 0,3 6 0,8-2 0,9 2 0,1-3 0,4 4 0,5-4 0,-4 7 0,9-6 0,2 6 0,0-7 0,4 4 0,5-4 0,3 0 0,-5 0 0,-3 3 0,-16 1 0,-8 0 0,2 0 0,-8-1 0,4-2 0,0 2 0,0-3 0,-4 0 0,8 0 0,-2 0 0,4 0 0,3 0 0,1 0 0,-7 0 0,15 3 0,-6-2 0,27 2 0,-45-1 0,2 0 0,4-2 0,1 1 0,40 3 0,-45-4 0,-1 0 0,34 0 0,-30 0 0,0 0 0,43 0 0,-42 0 0,0 0 0,39 0 0,-40 0 0,1 0 0,4 0 0,2 0 0,8 0 0,2 0 0,2 0 0,1 0 0,3 0 0,-3 0 0,-12 0 0,-1 0 0,6 0 0,0 0 0,-13 0 0,-1 0 0,5 2 0,1 0 0,-6-2 0,-1 1 0,43 6 0,-18-6 0,-8 2 0,-17-3 0,2-3 0,-8 2 0,4-5 0,1 5 0,5-8 0,-5 7 0,3-7 0,-3 2 0,4-4 0,-8 0 0,-2-2 0,-3 0 0,-4-4 0,11-3 0,4-8 0,0 1 0,17-7 0,-15 2 0,10 2 0,-10-10 0,2 2 0,-10-5 0,-3-5 0,-7-2 0,-6-1 0,3 1 0,0 2 0,-5 10 0,6-2 0,-2 7 0,3-1 0,1-11 0,-4 6 0,1-10 0,6 4 0,3-2 0,7-5 0,2-4 0,3 3 0,-7 0 0,6 5 0,-12 9 0,3-3 0,-1 2 0,-5 2 0,4 2 0,-7 3 0,4 3 0,0-8 0,4-1 0,2-1 0,-1 5 0,1 7 0,-9-1 0,7 7 0,-7-7 0,2 6 0,-5-3 0,-2-4 0,2 3 0,0-6 0,0 6 0,-2-2 0,-5 7 0,3-3 0,-3 6 0,3-6 0,-3 4 0,7-5 0,-10 7 0,10-9 0,-3 7 0,1-5 0,6 0 0,-2-4 0,-1 2 0,8-10 0,-6 11 0,16-12 0,-12 10 0,8-10 0,-10 11 0,10-10 0,10 3 0,3-7 0,5 4 0,-14 8 0,-5 0 0,-2 5 0,-1-3 0,3 0 0,-1 6 0,0 2 0,-5 7 0,3-1 0,-3 1 0,8-1 0,1 0 0,9 3 0,-8-2 0,11 5 0,-2-2 0,11 2 0,4 0 0,0 0 0,-10 1 0,8 3 0,-2-3 0,21 2 0,-40 1 0,0-1 0,1 1 0,-1 0 0,43-5 0,-16-2 0,-19 0 0,-5-3 0,-2 0 0,-3 3 0,-8 1 0,2 0 0,-8-3 0,1 0 0,4-6 0,-4-1 0,-5 0 0,9-3 0,6-4 0,15-8 0,7-8 0,-6 4 0,-7 2 0,-9 6 0,1-1 0,3-4 0,-3 0 0,4 3 0,0-2 0,5 1 0,4 0 0,16-5 0,2-1 0,-1 3 0,-33 14 0,1 1 0,34-15 0,-31 16 0,1-1 0,36-19 0,-42 19 0,-1 2 0,34-16 0,6-4 0,-2 7 0,-1-6 0,-6 10 0,-3-4 0,-10 10 0,11-6 0,-4-2 0,7-1 0,6-4 0,-8 2 0,-3 3 0,-10-2 0,-1 4 0,6-1 0,11-5 0,1 3 0,0 0 0,-3 2 0,-9 7 0,10-11 0,-12 3 0,4-7 0,-19 2 0,6 7 0,-10-1 0,6 5 0,2-7 0,2-6 0,7 0 0,10-13 0,-2 7 0,4-8 0,-9 2 0,-1 3 0,-9 2 0,9-4 0,-4 6 0,14-9 0,-4 9 0,-2 1 0,-10 8 0,-5 2 0,-2 4 0,-6-3 0,10-2 0,-4-6 0,6 8 0,16-14 0,2 7 0,-28 15 0,2-1 0,-3 1 0,-1 0 0,1 0 0,-2 1 0,27-18 0,-4-6 0,-17 9 0,4-3 0,-6 8 0,3 1 0,-10 7 0,8-3 0,-9 3 0,12-8 0,1 2 0,0-5 0,-5 4 0,-1-4 0,-3 0 0,5-4 0,-4 3 0,-4-2 0,-7 11 0,1-2 0,-3 3 0,13 4 0,-7-6 0,4 10 0,-11-1 0,-3 4 0,-5-2 0,3-2 0,-4 1 0,-2-2 0,-1 5 0,0-3 0,1 1 0,6-2 0,4 4 0,-3-6 0,9 7 0,0-11 0,2 8 0,9-10 0,-8 3 0,-3 6 0,-3-3 0,-8 8 0,5-8 0,0 2 0,11-4 0,-5 7 0,17-4 0,-10 6 0,3-3 0,-12 4 0,-5 1 0,-10 3 0,5-4 0,-1 3 0,6-5 0,-3 3 0,-4 0 0,-9 2 0,-1 4 0,-2-8 0,1 10 0,4-10 0,-3 6 0,-1 1 0,5-5 0,-6 6 0,3-4 0,-4 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592C2D-41EE-F649-B078-CD76423DEE9C}" type="datetimeFigureOut">
              <a:rPr lang="en-US" smtClean="0"/>
              <a:t>3/15/25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6542DE-65BA-9947-A8D8-9FA65C024C95}" type="slidenum">
              <a:rPr lang="en-US" smtClean="0"/>
              <a:t>‹#›</a:t>
            </a:fld>
            <a:endParaRPr lang="en-US"/>
          </a:p>
        </p:txBody>
      </p:sp>
    </p:spTree>
    <p:extLst>
      <p:ext uri="{BB962C8B-B14F-4D97-AF65-F5344CB8AC3E}">
        <p14:creationId xmlns:p14="http://schemas.microsoft.com/office/powerpoint/2010/main" val="2929670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barna.com/research/americans-divided-on-the-importance-of-church/"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youtube.com/watch?v=9tpL1K8ZqrU&amp;t=76s"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6542DE-65BA-9947-A8D8-9FA65C024C95}" type="slidenum">
              <a:rPr lang="en-US" smtClean="0"/>
              <a:t>1</a:t>
            </a:fld>
            <a:endParaRPr lang="en-US"/>
          </a:p>
        </p:txBody>
      </p:sp>
    </p:spTree>
    <p:extLst>
      <p:ext uri="{BB962C8B-B14F-4D97-AF65-F5344CB8AC3E}">
        <p14:creationId xmlns:p14="http://schemas.microsoft.com/office/powerpoint/2010/main" val="830519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Pair/Share then Group Share</a:t>
            </a:r>
          </a:p>
        </p:txBody>
      </p:sp>
      <p:sp>
        <p:nvSpPr>
          <p:cNvPr id="4" name="Slide Number Placeholder 3"/>
          <p:cNvSpPr>
            <a:spLocks noGrp="1"/>
          </p:cNvSpPr>
          <p:nvPr>
            <p:ph type="sldNum" sz="quarter" idx="5"/>
          </p:nvPr>
        </p:nvSpPr>
        <p:spPr/>
        <p:txBody>
          <a:bodyPr/>
          <a:lstStyle/>
          <a:p>
            <a:fld id="{0B6542DE-65BA-9947-A8D8-9FA65C024C95}" type="slidenum">
              <a:rPr lang="en-US" smtClean="0"/>
              <a:t>2</a:t>
            </a:fld>
            <a:endParaRPr lang="en-US"/>
          </a:p>
        </p:txBody>
      </p:sp>
    </p:spTree>
    <p:extLst>
      <p:ext uri="{BB962C8B-B14F-4D97-AF65-F5344CB8AC3E}">
        <p14:creationId xmlns:p14="http://schemas.microsoft.com/office/powerpoint/2010/main" val="1116020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6542DE-65BA-9947-A8D8-9FA65C024C95}" type="slidenum">
              <a:rPr lang="en-US" smtClean="0"/>
              <a:t>3</a:t>
            </a:fld>
            <a:endParaRPr lang="en-US"/>
          </a:p>
        </p:txBody>
      </p:sp>
    </p:spTree>
    <p:extLst>
      <p:ext uri="{BB962C8B-B14F-4D97-AF65-F5344CB8AC3E}">
        <p14:creationId xmlns:p14="http://schemas.microsoft.com/office/powerpoint/2010/main" val="2460233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DDF11E-831E-4647-BC0D-112F3BA8123B}" type="slidenum">
              <a:rPr lang="en-US" smtClean="0"/>
              <a:t>4</a:t>
            </a:fld>
            <a:endParaRPr lang="en-US"/>
          </a:p>
        </p:txBody>
      </p:sp>
    </p:spTree>
    <p:extLst>
      <p:ext uri="{BB962C8B-B14F-4D97-AF65-F5344CB8AC3E}">
        <p14:creationId xmlns:p14="http://schemas.microsoft.com/office/powerpoint/2010/main" val="3430063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DDF11E-831E-4647-BC0D-112F3BA8123B}" type="slidenum">
              <a:rPr lang="en-US" smtClean="0"/>
              <a:t>5</a:t>
            </a:fld>
            <a:endParaRPr lang="en-US"/>
          </a:p>
        </p:txBody>
      </p:sp>
    </p:spTree>
    <p:extLst>
      <p:ext uri="{BB962C8B-B14F-4D97-AF65-F5344CB8AC3E}">
        <p14:creationId xmlns:p14="http://schemas.microsoft.com/office/powerpoint/2010/main" val="8926279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DDF11E-831E-4647-BC0D-112F3BA8123B}" type="slidenum">
              <a:rPr lang="en-US" smtClean="0"/>
              <a:t>6</a:t>
            </a:fld>
            <a:endParaRPr lang="en-US"/>
          </a:p>
        </p:txBody>
      </p:sp>
    </p:spTree>
    <p:extLst>
      <p:ext uri="{BB962C8B-B14F-4D97-AF65-F5344CB8AC3E}">
        <p14:creationId xmlns:p14="http://schemas.microsoft.com/office/powerpoint/2010/main" val="2551114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called the “</a:t>
            </a:r>
            <a:r>
              <a:rPr lang="en-US" dirty="0" err="1"/>
              <a:t>Nones</a:t>
            </a:r>
            <a:r>
              <a:rPr lang="en-US" dirty="0"/>
              <a:t>”</a:t>
            </a:r>
          </a:p>
          <a:p>
            <a:endParaRPr lang="en-US" dirty="0"/>
          </a:p>
          <a:p>
            <a:r>
              <a:rPr lang="en-US" dirty="0"/>
              <a:t>This seems better</a:t>
            </a:r>
          </a:p>
        </p:txBody>
      </p:sp>
      <p:sp>
        <p:nvSpPr>
          <p:cNvPr id="4" name="Slide Number Placeholder 3"/>
          <p:cNvSpPr>
            <a:spLocks noGrp="1"/>
          </p:cNvSpPr>
          <p:nvPr>
            <p:ph type="sldNum" sz="quarter" idx="5"/>
          </p:nvPr>
        </p:nvSpPr>
        <p:spPr/>
        <p:txBody>
          <a:bodyPr/>
          <a:lstStyle/>
          <a:p>
            <a:fld id="{0B6542DE-65BA-9947-A8D8-9FA65C024C95}" type="slidenum">
              <a:rPr lang="en-US" smtClean="0"/>
              <a:t>10</a:t>
            </a:fld>
            <a:endParaRPr lang="en-US"/>
          </a:p>
        </p:txBody>
      </p:sp>
    </p:spTree>
    <p:extLst>
      <p:ext uri="{BB962C8B-B14F-4D97-AF65-F5344CB8AC3E}">
        <p14:creationId xmlns:p14="http://schemas.microsoft.com/office/powerpoint/2010/main" val="212041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already summarized the challenge: Christianity in America is unraveling.  This is chronicled well in the book </a:t>
            </a:r>
            <a:r>
              <a:rPr lang="en-US" i="1" dirty="0"/>
              <a:t>The Rise of the Nones</a:t>
            </a:r>
            <a:r>
              <a:rPr lang="en-US" i="0" dirty="0"/>
              <a:t> by James Emery White.  White demonstrates how more and more, Americans are not identifying with any religion.  This does not mean they become atheists.  They perhaps still believe in God and pray.  They just don’t want to associate with any particular denomination.  And they certainly don’t want to go to church.   Currently, 1 in 4 Americans claims no religious identity.  The</a:t>
            </a:r>
            <a:r>
              <a:rPr lang="en-US" dirty="0"/>
              <a:t> trend is worse among younger generations.   With those 30 and younger, it’s between 42 and 45%.   </a:t>
            </a:r>
          </a:p>
          <a:p>
            <a:endParaRPr lang="en-US" dirty="0"/>
          </a:p>
        </p:txBody>
      </p:sp>
      <p:sp>
        <p:nvSpPr>
          <p:cNvPr id="4" name="Slide Number Placeholder 3"/>
          <p:cNvSpPr>
            <a:spLocks noGrp="1"/>
          </p:cNvSpPr>
          <p:nvPr>
            <p:ph type="sldNum" sz="quarter" idx="5"/>
          </p:nvPr>
        </p:nvSpPr>
        <p:spPr/>
        <p:txBody>
          <a:bodyPr/>
          <a:lstStyle/>
          <a:p>
            <a:fld id="{3E99A5FE-4CA1-494A-A6B7-96D0458EB5F0}" type="slidenum">
              <a:rPr lang="en-US" smtClean="0"/>
              <a:t>11</a:t>
            </a:fld>
            <a:endParaRPr lang="en-US" dirty="0"/>
          </a:p>
        </p:txBody>
      </p:sp>
    </p:spTree>
    <p:extLst>
      <p:ext uri="{BB962C8B-B14F-4D97-AF65-F5344CB8AC3E}">
        <p14:creationId xmlns:p14="http://schemas.microsoft.com/office/powerpoint/2010/main" val="2272619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already summarized the challenge: Christianity in America is unraveling.  This is chronicled well in the book </a:t>
            </a:r>
            <a:r>
              <a:rPr lang="en-US" i="1" dirty="0"/>
              <a:t>The Rise of the Nones</a:t>
            </a:r>
            <a:r>
              <a:rPr lang="en-US" i="0" dirty="0"/>
              <a:t> by James Emery White.  White demonstrates how more and more, Americans are not identifying with any religion.  This does not mean they become atheists.  They perhaps still believe in God and pray.  They just don’t want to associate with any particular denomination.  And they certainly don’t want to go to church.   Currently, 1 in 4 Americans claims no religious identity.  The</a:t>
            </a:r>
            <a:r>
              <a:rPr lang="en-US" dirty="0"/>
              <a:t> trend is worse among younger generations.   With those 30 and younger, it’s between 42 and 45%.   </a:t>
            </a:r>
          </a:p>
          <a:p>
            <a:endParaRPr lang="en-US" dirty="0"/>
          </a:p>
        </p:txBody>
      </p:sp>
      <p:sp>
        <p:nvSpPr>
          <p:cNvPr id="4" name="Slide Number Placeholder 3"/>
          <p:cNvSpPr>
            <a:spLocks noGrp="1"/>
          </p:cNvSpPr>
          <p:nvPr>
            <p:ph type="sldNum" sz="quarter" idx="5"/>
          </p:nvPr>
        </p:nvSpPr>
        <p:spPr/>
        <p:txBody>
          <a:bodyPr/>
          <a:lstStyle/>
          <a:p>
            <a:fld id="{3E99A5FE-4CA1-494A-A6B7-96D0458EB5F0}" type="slidenum">
              <a:rPr lang="en-US" smtClean="0"/>
              <a:t>12</a:t>
            </a:fld>
            <a:endParaRPr lang="en-US" dirty="0"/>
          </a:p>
        </p:txBody>
      </p:sp>
    </p:spTree>
    <p:extLst>
      <p:ext uri="{BB962C8B-B14F-4D97-AF65-F5344CB8AC3E}">
        <p14:creationId xmlns:p14="http://schemas.microsoft.com/office/powerpoint/2010/main" val="1666355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already summarized the challenge: Christianity in America is unraveling.  This is chronicled well in the book </a:t>
            </a:r>
            <a:r>
              <a:rPr lang="en-US" i="1" dirty="0"/>
              <a:t>The Rise of the Nones</a:t>
            </a:r>
            <a:r>
              <a:rPr lang="en-US" i="0" dirty="0"/>
              <a:t> by James Emery White.  White demonstrates how more and more, Americans are not identifying with any religion.  This does not mean they become atheists.  They perhaps still believe in God and pray.  They just don’t want to associate with any particular denomination.  And they certainly don’t want to go to church.   Currently, 1 in 4 Americans claims no religious identity.  The</a:t>
            </a:r>
            <a:r>
              <a:rPr lang="en-US" dirty="0"/>
              <a:t> trend is worse among younger generations.   With those 30 and younger, it’s between 42 and 45%.   </a:t>
            </a:r>
          </a:p>
          <a:p>
            <a:endParaRPr lang="en-US" dirty="0"/>
          </a:p>
        </p:txBody>
      </p:sp>
      <p:sp>
        <p:nvSpPr>
          <p:cNvPr id="4" name="Slide Number Placeholder 3"/>
          <p:cNvSpPr>
            <a:spLocks noGrp="1"/>
          </p:cNvSpPr>
          <p:nvPr>
            <p:ph type="sldNum" sz="quarter" idx="5"/>
          </p:nvPr>
        </p:nvSpPr>
        <p:spPr/>
        <p:txBody>
          <a:bodyPr/>
          <a:lstStyle/>
          <a:p>
            <a:fld id="{3E99A5FE-4CA1-494A-A6B7-96D0458EB5F0}" type="slidenum">
              <a:rPr lang="en-US" smtClean="0"/>
              <a:t>13</a:t>
            </a:fld>
            <a:endParaRPr lang="en-US" dirty="0"/>
          </a:p>
        </p:txBody>
      </p:sp>
    </p:spTree>
    <p:extLst>
      <p:ext uri="{BB962C8B-B14F-4D97-AF65-F5344CB8AC3E}">
        <p14:creationId xmlns:p14="http://schemas.microsoft.com/office/powerpoint/2010/main" val="500707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data comes from the </a:t>
            </a:r>
            <a:r>
              <a:rPr lang="en-US" b="1" dirty="0"/>
              <a:t>General Social Survey out of the University of Chicago</a:t>
            </a:r>
            <a:r>
              <a:rPr lang="en-US" dirty="0"/>
              <a:t>.  </a:t>
            </a:r>
          </a:p>
          <a:p>
            <a:endParaRPr lang="en-US" dirty="0"/>
          </a:p>
          <a:p>
            <a:r>
              <a:rPr lang="en-US" b="1" dirty="0"/>
              <a:t>Mainline denominations</a:t>
            </a:r>
          </a:p>
          <a:p>
            <a:endParaRPr lang="en-US" dirty="0"/>
          </a:p>
          <a:p>
            <a:r>
              <a:rPr lang="en-US" b="1" dirty="0"/>
              <a:t>The Evangelicals</a:t>
            </a:r>
          </a:p>
          <a:p>
            <a:endParaRPr lang="en-US" dirty="0"/>
          </a:p>
          <a:p>
            <a:r>
              <a:rPr lang="en-US" b="1" dirty="0"/>
              <a:t>Catholics</a:t>
            </a:r>
          </a:p>
          <a:p>
            <a:endParaRPr lang="en-US" dirty="0"/>
          </a:p>
          <a:p>
            <a:r>
              <a:rPr lang="en-US" b="1" dirty="0"/>
              <a:t>No Religion</a:t>
            </a:r>
          </a:p>
        </p:txBody>
      </p:sp>
      <p:sp>
        <p:nvSpPr>
          <p:cNvPr id="4" name="Slide Number Placeholder 3"/>
          <p:cNvSpPr>
            <a:spLocks noGrp="1"/>
          </p:cNvSpPr>
          <p:nvPr>
            <p:ph type="sldNum" sz="quarter" idx="5"/>
          </p:nvPr>
        </p:nvSpPr>
        <p:spPr/>
        <p:txBody>
          <a:bodyPr/>
          <a:lstStyle/>
          <a:p>
            <a:fld id="{3E99A5FE-4CA1-494A-A6B7-96D0458EB5F0}" type="slidenum">
              <a:rPr lang="en-US" smtClean="0"/>
              <a:t>14</a:t>
            </a:fld>
            <a:endParaRPr lang="en-US" dirty="0"/>
          </a:p>
        </p:txBody>
      </p:sp>
    </p:spTree>
    <p:extLst>
      <p:ext uri="{BB962C8B-B14F-4D97-AF65-F5344CB8AC3E}">
        <p14:creationId xmlns:p14="http://schemas.microsoft.com/office/powerpoint/2010/main" val="1774049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data comes from the </a:t>
            </a:r>
            <a:r>
              <a:rPr lang="en-US" b="1" dirty="0"/>
              <a:t>General Social Survey out of the University of Chicago</a:t>
            </a:r>
            <a:r>
              <a:rPr lang="en-US" dirty="0"/>
              <a:t>.  </a:t>
            </a:r>
          </a:p>
          <a:p>
            <a:endParaRPr lang="en-US" dirty="0"/>
          </a:p>
          <a:p>
            <a:r>
              <a:rPr lang="en-US" b="1" dirty="0"/>
              <a:t>Mainline denominations</a:t>
            </a:r>
          </a:p>
          <a:p>
            <a:endParaRPr lang="en-US" dirty="0"/>
          </a:p>
          <a:p>
            <a:r>
              <a:rPr lang="en-US" b="1" dirty="0"/>
              <a:t>The Evangelicals</a:t>
            </a:r>
          </a:p>
          <a:p>
            <a:endParaRPr lang="en-US" dirty="0"/>
          </a:p>
          <a:p>
            <a:r>
              <a:rPr lang="en-US" b="1" dirty="0"/>
              <a:t>Catholics</a:t>
            </a:r>
          </a:p>
          <a:p>
            <a:endParaRPr lang="en-US" dirty="0"/>
          </a:p>
          <a:p>
            <a:r>
              <a:rPr lang="en-US" b="1" dirty="0"/>
              <a:t>No Religion</a:t>
            </a:r>
          </a:p>
        </p:txBody>
      </p:sp>
      <p:sp>
        <p:nvSpPr>
          <p:cNvPr id="4" name="Slide Number Placeholder 3"/>
          <p:cNvSpPr>
            <a:spLocks noGrp="1"/>
          </p:cNvSpPr>
          <p:nvPr>
            <p:ph type="sldNum" sz="quarter" idx="5"/>
          </p:nvPr>
        </p:nvSpPr>
        <p:spPr/>
        <p:txBody>
          <a:bodyPr/>
          <a:lstStyle/>
          <a:p>
            <a:fld id="{3E99A5FE-4CA1-494A-A6B7-96D0458EB5F0}" type="slidenum">
              <a:rPr lang="en-US" smtClean="0"/>
              <a:t>15</a:t>
            </a:fld>
            <a:endParaRPr lang="en-US" dirty="0"/>
          </a:p>
        </p:txBody>
      </p:sp>
    </p:spTree>
    <p:extLst>
      <p:ext uri="{BB962C8B-B14F-4D97-AF65-F5344CB8AC3E}">
        <p14:creationId xmlns:p14="http://schemas.microsoft.com/office/powerpoint/2010/main" val="35201684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3F6F27-75C8-4A4F-877E-CACCF069E69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2050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to highlight this issue.  In just one decade, the number of Americans who identify as having no religion grew by about 26-million people, a 72.6% growth rate.   Currently, it is close to 70 million Americans who claim to have no religious affiliation.  The upside of this is that we are surrounded by a ripe mission field.</a:t>
            </a:r>
          </a:p>
          <a:p>
            <a:endParaRPr lang="en-US" dirty="0"/>
          </a:p>
        </p:txBody>
      </p:sp>
      <p:sp>
        <p:nvSpPr>
          <p:cNvPr id="4" name="Slide Number Placeholder 3"/>
          <p:cNvSpPr>
            <a:spLocks noGrp="1"/>
          </p:cNvSpPr>
          <p:nvPr>
            <p:ph type="sldNum" sz="quarter" idx="5"/>
          </p:nvPr>
        </p:nvSpPr>
        <p:spPr/>
        <p:txBody>
          <a:bodyPr/>
          <a:lstStyle/>
          <a:p>
            <a:fld id="{3E99A5FE-4CA1-494A-A6B7-96D0458EB5F0}" type="slidenum">
              <a:rPr lang="en-US" smtClean="0"/>
              <a:t>17</a:t>
            </a:fld>
            <a:endParaRPr lang="en-US" dirty="0"/>
          </a:p>
        </p:txBody>
      </p:sp>
    </p:spTree>
    <p:extLst>
      <p:ext uri="{BB962C8B-B14F-4D97-AF65-F5344CB8AC3E}">
        <p14:creationId xmlns:p14="http://schemas.microsoft.com/office/powerpoint/2010/main" val="31180866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going to be a long-term trend.  Why?  Because we see each generation getting more and more unchurched.   </a:t>
            </a:r>
          </a:p>
          <a:p>
            <a:endParaRPr lang="en-US" dirty="0"/>
          </a:p>
          <a:p>
            <a:r>
              <a:rPr lang="en-US" dirty="0"/>
              <a:t>This chart provides a great example.  Look at the jump in people identifying as atheist in one generation.  Among Millennials it is 7%.  But 13% of Gen Z identify as atheists.  </a:t>
            </a:r>
          </a:p>
          <a:p>
            <a:endParaRPr lang="en-US" dirty="0"/>
          </a:p>
          <a:p>
            <a:r>
              <a:rPr lang="en-US" dirty="0"/>
              <a:t>The youngest generation in America (sometimes called “iGen”), is the first generation where a good majority have almost no church experience.  They perhaps have set foot in a church on Christmas Eve with grandma or to attend a funeral.  But other than that, they no nothing about religion.   For the first time in American history, we have a substantial portion of the younger population that has no contact with church at all.  Religion is going to seem odd to them.   More on this later.  </a:t>
            </a:r>
          </a:p>
        </p:txBody>
      </p:sp>
      <p:sp>
        <p:nvSpPr>
          <p:cNvPr id="4" name="Slide Number Placeholder 3"/>
          <p:cNvSpPr>
            <a:spLocks noGrp="1"/>
          </p:cNvSpPr>
          <p:nvPr>
            <p:ph type="sldNum" sz="quarter" idx="5"/>
          </p:nvPr>
        </p:nvSpPr>
        <p:spPr/>
        <p:txBody>
          <a:bodyPr/>
          <a:lstStyle/>
          <a:p>
            <a:fld id="{3E99A5FE-4CA1-494A-A6B7-96D0458EB5F0}" type="slidenum">
              <a:rPr lang="en-US" smtClean="0"/>
              <a:t>18</a:t>
            </a:fld>
            <a:endParaRPr lang="en-US" dirty="0"/>
          </a:p>
        </p:txBody>
      </p:sp>
    </p:spTree>
    <p:extLst>
      <p:ext uri="{BB962C8B-B14F-4D97-AF65-F5344CB8AC3E}">
        <p14:creationId xmlns:p14="http://schemas.microsoft.com/office/powerpoint/2010/main" val="23640001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significant because many conversions take place as a result of spousal encouragement. </a:t>
            </a:r>
          </a:p>
          <a:p>
            <a:endParaRPr lang="en-US" dirty="0"/>
          </a:p>
          <a:p>
            <a:r>
              <a:rPr lang="en-US" b="1" dirty="0"/>
              <a:t>Pastors: How many of your adult confirmands are the result of “marital conversion?”</a:t>
            </a:r>
          </a:p>
        </p:txBody>
      </p:sp>
      <p:sp>
        <p:nvSpPr>
          <p:cNvPr id="4" name="Slide Number Placeholder 3"/>
          <p:cNvSpPr>
            <a:spLocks noGrp="1"/>
          </p:cNvSpPr>
          <p:nvPr>
            <p:ph type="sldNum" sz="quarter" idx="5"/>
          </p:nvPr>
        </p:nvSpPr>
        <p:spPr/>
        <p:txBody>
          <a:bodyPr/>
          <a:lstStyle/>
          <a:p>
            <a:fld id="{0B6542DE-65BA-9947-A8D8-9FA65C024C95}" type="slidenum">
              <a:rPr lang="en-US" smtClean="0"/>
              <a:t>19</a:t>
            </a:fld>
            <a:endParaRPr lang="en-US"/>
          </a:p>
        </p:txBody>
      </p:sp>
    </p:spTree>
    <p:extLst>
      <p:ext uri="{BB962C8B-B14F-4D97-AF65-F5344CB8AC3E}">
        <p14:creationId xmlns:p14="http://schemas.microsoft.com/office/powerpoint/2010/main" val="14116284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significant because if you are raised in religion you are more likely to be interested in and familiar with religion</a:t>
            </a:r>
            <a:endParaRPr lang="en-US" b="1" dirty="0"/>
          </a:p>
        </p:txBody>
      </p:sp>
      <p:sp>
        <p:nvSpPr>
          <p:cNvPr id="4" name="Slide Number Placeholder 3"/>
          <p:cNvSpPr>
            <a:spLocks noGrp="1"/>
          </p:cNvSpPr>
          <p:nvPr>
            <p:ph type="sldNum" sz="quarter" idx="5"/>
          </p:nvPr>
        </p:nvSpPr>
        <p:spPr/>
        <p:txBody>
          <a:bodyPr/>
          <a:lstStyle/>
          <a:p>
            <a:fld id="{0B6542DE-65BA-9947-A8D8-9FA65C024C95}" type="slidenum">
              <a:rPr lang="en-US" smtClean="0"/>
              <a:t>20</a:t>
            </a:fld>
            <a:endParaRPr lang="en-US"/>
          </a:p>
        </p:txBody>
      </p:sp>
    </p:spTree>
    <p:extLst>
      <p:ext uri="{BB962C8B-B14F-4D97-AF65-F5344CB8AC3E}">
        <p14:creationId xmlns:p14="http://schemas.microsoft.com/office/powerpoint/2010/main" val="5537232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this is having a snowball effect. Fewer children being raised religiously leads to fewer unaffiliated marrying religious spouses. Etc. </a:t>
            </a:r>
          </a:p>
          <a:p>
            <a:endParaRPr lang="en-US" dirty="0"/>
          </a:p>
        </p:txBody>
      </p:sp>
      <p:sp>
        <p:nvSpPr>
          <p:cNvPr id="4" name="Slide Number Placeholder 3"/>
          <p:cNvSpPr>
            <a:spLocks noGrp="1"/>
          </p:cNvSpPr>
          <p:nvPr>
            <p:ph type="sldNum" sz="quarter" idx="5"/>
          </p:nvPr>
        </p:nvSpPr>
        <p:spPr/>
        <p:txBody>
          <a:bodyPr/>
          <a:lstStyle/>
          <a:p>
            <a:fld id="{0B6542DE-65BA-9947-A8D8-9FA65C024C95}" type="slidenum">
              <a:rPr lang="en-US" smtClean="0"/>
              <a:t>21</a:t>
            </a:fld>
            <a:endParaRPr lang="en-US"/>
          </a:p>
        </p:txBody>
      </p:sp>
    </p:spTree>
    <p:extLst>
      <p:ext uri="{BB962C8B-B14F-4D97-AF65-F5344CB8AC3E}">
        <p14:creationId xmlns:p14="http://schemas.microsoft.com/office/powerpoint/2010/main" val="6063154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(1996) The opposite happened in the early Church. Epidemics in 165 and 251 killed many, but far more pagans than Christians. This meant the pagans who survived had a much higher chance of connecting with Christians which led to conversions as well as marriages which led to conversions which led to Christian children, etc. etc.</a:t>
            </a:r>
          </a:p>
        </p:txBody>
      </p:sp>
      <p:sp>
        <p:nvSpPr>
          <p:cNvPr id="4" name="Slide Number Placeholder 3"/>
          <p:cNvSpPr>
            <a:spLocks noGrp="1"/>
          </p:cNvSpPr>
          <p:nvPr>
            <p:ph type="sldNum" sz="quarter" idx="5"/>
          </p:nvPr>
        </p:nvSpPr>
        <p:spPr/>
        <p:txBody>
          <a:bodyPr/>
          <a:lstStyle/>
          <a:p>
            <a:fld id="{0B6542DE-65BA-9947-A8D8-9FA65C024C95}" type="slidenum">
              <a:rPr lang="en-US" smtClean="0"/>
              <a:t>22</a:t>
            </a:fld>
            <a:endParaRPr lang="en-US"/>
          </a:p>
        </p:txBody>
      </p:sp>
    </p:spTree>
    <p:extLst>
      <p:ext uri="{BB962C8B-B14F-4D97-AF65-F5344CB8AC3E}">
        <p14:creationId xmlns:p14="http://schemas.microsoft.com/office/powerpoint/2010/main" val="26384020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have said that American Christianity as a whole is unraveling.  Let’s dig into some of the underlying reasons.  What follows are some massive religious cultural shifts contributing to this decline.</a:t>
            </a:r>
          </a:p>
          <a:p>
            <a:endParaRPr lang="en-US" dirty="0"/>
          </a:p>
          <a:p>
            <a:r>
              <a:rPr lang="en-US" dirty="0"/>
              <a:t>First, postmodernism has led to religious pluralism.  Postmodernism is a philosophy that came to prominence in the last part of the 20</a:t>
            </a:r>
            <a:r>
              <a:rPr lang="en-US" baseline="30000" dirty="0"/>
              <a:t>th</a:t>
            </a:r>
            <a:r>
              <a:rPr lang="en-US" dirty="0"/>
              <a:t> century.  It’s central tenet is that there is no such thing as absolute truth.  Truth is subjective and personal.  What is “truth” for you is not necessarily truth for me.  Think of what that does to religion.  Christianity ceases to be absolute truth: Jesus is God and man; he died for sins and rose again, seen by more than 500 witnesses; etc.  Christianity is one of many possible coping mechanisms.  If believing that when you die you go to heaven gives you comfort, that’s your truth.  But if your neighbor is comforted by the thought that when his dad died, he became one with nature, that’s </a:t>
            </a:r>
            <a:r>
              <a:rPr lang="en-US" i="1" dirty="0"/>
              <a:t>his</a:t>
            </a:r>
            <a:r>
              <a:rPr lang="en-US" i="0" dirty="0"/>
              <a:t> truth.  If you believe Jesus is God and that gives you peace and purpose, that’s your truth.  But if you believe Allah is God and that gives you peace and purpose, that’s fine too.  That’s religious pluralism.   All religions are equally valid, because they are all equally true to their followers.   </a:t>
            </a:r>
          </a:p>
          <a:p>
            <a:endParaRPr lang="en-US" dirty="0"/>
          </a:p>
        </p:txBody>
      </p:sp>
      <p:sp>
        <p:nvSpPr>
          <p:cNvPr id="4" name="Slide Number Placeholder 3"/>
          <p:cNvSpPr>
            <a:spLocks noGrp="1"/>
          </p:cNvSpPr>
          <p:nvPr>
            <p:ph type="sldNum" sz="quarter" idx="5"/>
          </p:nvPr>
        </p:nvSpPr>
        <p:spPr/>
        <p:txBody>
          <a:bodyPr/>
          <a:lstStyle/>
          <a:p>
            <a:fld id="{3E99A5FE-4CA1-494A-A6B7-96D0458EB5F0}" type="slidenum">
              <a:rPr lang="en-US" smtClean="0"/>
              <a:t>24</a:t>
            </a:fld>
            <a:endParaRPr lang="en-US" dirty="0"/>
          </a:p>
        </p:txBody>
      </p:sp>
    </p:spTree>
    <p:extLst>
      <p:ext uri="{BB962C8B-B14F-4D97-AF65-F5344CB8AC3E}">
        <p14:creationId xmlns:p14="http://schemas.microsoft.com/office/powerpoint/2010/main" val="2575644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 1989</a:t>
            </a:r>
            <a:r>
              <a:rPr lang="en-US" dirty="0"/>
              <a:t>, a Reformed theologian named Lesslie Newbigin wrote a book about the rise of religious pluralism titled </a:t>
            </a:r>
            <a:r>
              <a:rPr lang="en-US" i="1" dirty="0"/>
              <a:t>The Gospel in a Pluralist Society.  </a:t>
            </a:r>
            <a:r>
              <a:rPr lang="en-US" i="0" dirty="0"/>
              <a:t> He made two predications.  First, Newbigin said that as religious pluralism caught on, churches would be viewed as irrelevant.  After all, if churches don’t have the truth but simply offering coping mechanisms, how important can they be.   Second, Newbigin said that as religious pluralism spread, churches that had an exclusivity claiming (i.e. a claim that they were the true religion and others were false) would be viewed negatively.  That’s us!  We don’t say that Jesus is </a:t>
            </a:r>
            <a:r>
              <a:rPr lang="en-US" i="1" dirty="0"/>
              <a:t>a</a:t>
            </a:r>
            <a:r>
              <a:rPr lang="en-US" i="0" dirty="0"/>
              <a:t> way… </a:t>
            </a:r>
            <a:r>
              <a:rPr lang="en-US" i="1" dirty="0"/>
              <a:t>a</a:t>
            </a:r>
            <a:r>
              <a:rPr lang="en-US" i="0" dirty="0"/>
              <a:t> truth.   We say he’s </a:t>
            </a:r>
            <a:r>
              <a:rPr lang="en-US" i="1" dirty="0"/>
              <a:t>the </a:t>
            </a:r>
            <a:r>
              <a:rPr lang="en-US" i="0" dirty="0"/>
              <a:t>way… </a:t>
            </a:r>
            <a:r>
              <a:rPr lang="en-US" i="1" dirty="0"/>
              <a:t>the</a:t>
            </a:r>
            <a:r>
              <a:rPr lang="en-US" i="0" dirty="0"/>
              <a:t> truth… </a:t>
            </a:r>
            <a:r>
              <a:rPr lang="en-US" i="1" dirty="0"/>
              <a:t>the</a:t>
            </a:r>
            <a:r>
              <a:rPr lang="en-US" i="0" dirty="0"/>
              <a:t> life.   That is pushing your truth upon others, which is a no-no in a postmodern, pluralistic world.   </a:t>
            </a:r>
          </a:p>
          <a:p>
            <a:endParaRPr lang="en-US" i="0" dirty="0"/>
          </a:p>
          <a:p>
            <a:r>
              <a:rPr lang="en-US" i="0" dirty="0"/>
              <a:t>Newbigin’s predictions </a:t>
            </a:r>
            <a:r>
              <a:rPr lang="en-US" i="0" u="none" dirty="0"/>
              <a:t>were spot on.  </a:t>
            </a:r>
            <a:r>
              <a:rPr lang="en-US" u="none" dirty="0"/>
              <a:t>A 2014 survey conducted by the Barna Group asked people under the age of 30, “Is attending church important?”  Only 2 in 10 said yes.  The church has become irrelevant in the eyes of that younger generation.  The survey asked if they agreed with the statement, </a:t>
            </a:r>
            <a:r>
              <a:rPr lang="en-US" i="1" u="none" dirty="0"/>
              <a:t>“The church does more harm than good.”  </a:t>
            </a:r>
            <a:r>
              <a:rPr lang="en-US" i="0" u="none" dirty="0"/>
              <a:t>1 in 3 said yes.</a:t>
            </a:r>
            <a:endParaRPr lang="en-US" u="none" dirty="0"/>
          </a:p>
          <a:p>
            <a:endParaRPr lang="en-US" u="none" dirty="0"/>
          </a:p>
          <a:p>
            <a:endParaRPr lang="en-US" dirty="0">
              <a:hlinkClick r:id="rId3">
                <a:extLst>
                  <a:ext uri="{A12FA001-AC4F-418D-AE19-62706E023703}">
                    <ahyp:hlinkClr xmlns:ahyp="http://schemas.microsoft.com/office/drawing/2018/hyperlinkcolor" val="tx"/>
                  </a:ext>
                </a:extLst>
              </a:hlinkClick>
            </a:endParaRPr>
          </a:p>
          <a:p>
            <a:r>
              <a:rPr lang="en-US" dirty="0">
                <a:hlinkClick r:id="rId3">
                  <a:extLst>
                    <a:ext uri="{A12FA001-AC4F-418D-AE19-62706E023703}">
                      <ahyp:hlinkClr xmlns:ahyp="http://schemas.microsoft.com/office/drawing/2018/hyperlinkcolor" val="tx"/>
                    </a:ext>
                  </a:extLst>
                </a:hlinkClick>
              </a:rPr>
              <a:t>https://www.barna.com/research/americans-divided-on-the-importance-of-church/</a:t>
            </a:r>
            <a:endParaRPr lang="en-US" dirty="0"/>
          </a:p>
          <a:p>
            <a:endParaRPr lang="en-US" dirty="0"/>
          </a:p>
        </p:txBody>
      </p:sp>
      <p:sp>
        <p:nvSpPr>
          <p:cNvPr id="4" name="Slide Number Placeholder 3"/>
          <p:cNvSpPr>
            <a:spLocks noGrp="1"/>
          </p:cNvSpPr>
          <p:nvPr>
            <p:ph type="sldNum" sz="quarter" idx="5"/>
          </p:nvPr>
        </p:nvSpPr>
        <p:spPr/>
        <p:txBody>
          <a:bodyPr/>
          <a:lstStyle/>
          <a:p>
            <a:fld id="{3E99A5FE-4CA1-494A-A6B7-96D0458EB5F0}" type="slidenum">
              <a:rPr lang="en-US" smtClean="0"/>
              <a:t>25</a:t>
            </a:fld>
            <a:endParaRPr lang="en-US" dirty="0"/>
          </a:p>
        </p:txBody>
      </p:sp>
    </p:spTree>
    <p:extLst>
      <p:ext uri="{BB962C8B-B14F-4D97-AF65-F5344CB8AC3E}">
        <p14:creationId xmlns:p14="http://schemas.microsoft.com/office/powerpoint/2010/main" val="35125329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Those first two shifts – the rise of secular humanism and religious pluralism – have led to this third shift.  There is no longer any guilt in not following Christian norms.  Fifty years ago, people typically would not want to admit they didn’t go to church.  Today, people don’t care about admitting that.   </a:t>
            </a:r>
          </a:p>
          <a:p>
            <a:endParaRPr lang="en-US" dirty="0"/>
          </a:p>
          <a:p>
            <a:r>
              <a:rPr lang="en-US" dirty="0"/>
              <a:t>You really see this in youth sports.  When I was a child, there was no soccer or softball on Sundays.  But when I served as a parish pastor in Charleston, SC (the very conservative buckle of the Bible belt), even there I had to compete with Sunday youth sports.</a:t>
            </a:r>
          </a:p>
          <a:p>
            <a:endParaRPr lang="en-US" dirty="0"/>
          </a:p>
        </p:txBody>
      </p:sp>
      <p:sp>
        <p:nvSpPr>
          <p:cNvPr id="4" name="Slide Number Placeholder 3"/>
          <p:cNvSpPr>
            <a:spLocks noGrp="1"/>
          </p:cNvSpPr>
          <p:nvPr>
            <p:ph type="sldNum" sz="quarter" idx="5"/>
          </p:nvPr>
        </p:nvSpPr>
        <p:spPr/>
        <p:txBody>
          <a:bodyPr/>
          <a:lstStyle/>
          <a:p>
            <a:fld id="{3E99A5FE-4CA1-494A-A6B7-96D0458EB5F0}" type="slidenum">
              <a:rPr lang="en-US" smtClean="0"/>
              <a:t>26</a:t>
            </a:fld>
            <a:endParaRPr lang="en-US" dirty="0"/>
          </a:p>
        </p:txBody>
      </p:sp>
    </p:spTree>
    <p:extLst>
      <p:ext uri="{BB962C8B-B14F-4D97-AF65-F5344CB8AC3E}">
        <p14:creationId xmlns:p14="http://schemas.microsoft.com/office/powerpoint/2010/main" val="1931478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Those first two shifts – the rise of secular humanism and religious pluralism – have led to this third shift.  There is no longer any guilt in not following Christian norms.  Fifty years ago, people typically would not want to admit they didn’t go to church.  Today, people don’t care about admitting that.   </a:t>
            </a:r>
          </a:p>
          <a:p>
            <a:endParaRPr lang="en-US" dirty="0"/>
          </a:p>
          <a:p>
            <a:r>
              <a:rPr lang="en-US" dirty="0"/>
              <a:t>You really see this in youth sports.  When I was a child, there was no soccer or softball on Sundays.  But when I served as a parish pastor in Charleston, SC (the very conservative buckle of the Bible belt), even there I had to compete with Sunday youth sports.</a:t>
            </a:r>
          </a:p>
          <a:p>
            <a:endParaRPr lang="en-US" dirty="0"/>
          </a:p>
        </p:txBody>
      </p:sp>
      <p:sp>
        <p:nvSpPr>
          <p:cNvPr id="4" name="Slide Number Placeholder 3"/>
          <p:cNvSpPr>
            <a:spLocks noGrp="1"/>
          </p:cNvSpPr>
          <p:nvPr>
            <p:ph type="sldNum" sz="quarter" idx="5"/>
          </p:nvPr>
        </p:nvSpPr>
        <p:spPr/>
        <p:txBody>
          <a:bodyPr/>
          <a:lstStyle/>
          <a:p>
            <a:fld id="{3E99A5FE-4CA1-494A-A6B7-96D0458EB5F0}" type="slidenum">
              <a:rPr lang="en-US" smtClean="0"/>
              <a:t>27</a:t>
            </a:fld>
            <a:endParaRPr lang="en-US" dirty="0"/>
          </a:p>
        </p:txBody>
      </p:sp>
    </p:spTree>
    <p:extLst>
      <p:ext uri="{BB962C8B-B14F-4D97-AF65-F5344CB8AC3E}">
        <p14:creationId xmlns:p14="http://schemas.microsoft.com/office/powerpoint/2010/main" val="3767289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find the video at this link:  </a:t>
            </a:r>
            <a:r>
              <a:rPr lang="en-US" dirty="0">
                <a:hlinkClick r:id="rId3"/>
              </a:rPr>
              <a:t>https://www.youtube.com/watch?v=9tpL1K8ZqrU&amp;t=76s</a:t>
            </a:r>
            <a:endParaRPr lang="en-US" dirty="0"/>
          </a:p>
          <a:p>
            <a:endParaRPr lang="en-US" dirty="0"/>
          </a:p>
          <a:p>
            <a:r>
              <a:rPr lang="en-US" dirty="0"/>
              <a:t>This video was put together by a group trying to promote secular humanism.</a:t>
            </a:r>
          </a:p>
        </p:txBody>
      </p:sp>
      <p:sp>
        <p:nvSpPr>
          <p:cNvPr id="4" name="Slide Number Placeholder 3"/>
          <p:cNvSpPr>
            <a:spLocks noGrp="1"/>
          </p:cNvSpPr>
          <p:nvPr>
            <p:ph type="sldNum" sz="quarter" idx="5"/>
          </p:nvPr>
        </p:nvSpPr>
        <p:spPr/>
        <p:txBody>
          <a:bodyPr/>
          <a:lstStyle/>
          <a:p>
            <a:fld id="{3E99A5FE-4CA1-494A-A6B7-96D0458EB5F0}" type="slidenum">
              <a:rPr lang="en-US" smtClean="0"/>
              <a:t>28</a:t>
            </a:fld>
            <a:endParaRPr lang="en-US" dirty="0"/>
          </a:p>
        </p:txBody>
      </p:sp>
    </p:spTree>
    <p:extLst>
      <p:ext uri="{BB962C8B-B14F-4D97-AF65-F5344CB8AC3E}">
        <p14:creationId xmlns:p14="http://schemas.microsoft.com/office/powerpoint/2010/main" val="17337869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examples.</a:t>
            </a:r>
          </a:p>
          <a:p>
            <a:endParaRPr lang="en-US" dirty="0"/>
          </a:p>
        </p:txBody>
      </p:sp>
      <p:sp>
        <p:nvSpPr>
          <p:cNvPr id="4" name="Slide Number Placeholder 3"/>
          <p:cNvSpPr>
            <a:spLocks noGrp="1"/>
          </p:cNvSpPr>
          <p:nvPr>
            <p:ph type="sldNum" sz="quarter" idx="5"/>
          </p:nvPr>
        </p:nvSpPr>
        <p:spPr/>
        <p:txBody>
          <a:bodyPr/>
          <a:lstStyle/>
          <a:p>
            <a:fld id="{3E99A5FE-4CA1-494A-A6B7-96D0458EB5F0}" type="slidenum">
              <a:rPr lang="en-US" smtClean="0"/>
              <a:t>29</a:t>
            </a:fld>
            <a:endParaRPr lang="en-US" dirty="0"/>
          </a:p>
        </p:txBody>
      </p:sp>
    </p:spTree>
    <p:extLst>
      <p:ext uri="{BB962C8B-B14F-4D97-AF65-F5344CB8AC3E}">
        <p14:creationId xmlns:p14="http://schemas.microsoft.com/office/powerpoint/2010/main" val="13304205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t>https://</a:t>
            </a:r>
            <a:r>
              <a:rPr lang="en-US" err="1"/>
              <a:t>news.gallup.com</a:t>
            </a:r>
            <a:r>
              <a:rPr lang="en-US"/>
              <a:t>/poll/1597/confidence-</a:t>
            </a:r>
            <a:r>
              <a:rPr lang="en-US" err="1"/>
              <a:t>institutions.aspx</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31C51D-69F0-4E77-A37E-426E0B41951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439576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t>https://</a:t>
            </a:r>
            <a:r>
              <a:rPr lang="en-US" err="1"/>
              <a:t>news.gallup.com</a:t>
            </a:r>
            <a:r>
              <a:rPr lang="en-US"/>
              <a:t>/poll/1597/confidence-</a:t>
            </a:r>
            <a:r>
              <a:rPr lang="en-US" err="1"/>
              <a:t>institutions.aspx</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31C51D-69F0-4E77-A37E-426E0B41951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2734527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67ACEC-9C1A-4719-AEA6-6DB5CD5EDE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03525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So…more and more of the Unaffiliated </a:t>
            </a:r>
            <a:r>
              <a:rPr lang="en-US" b="1" dirty="0"/>
              <a:t>DO NOT WANT WHAT THEY THINK THE CHURCH IS OFFERING</a:t>
            </a:r>
          </a:p>
        </p:txBody>
      </p:sp>
      <p:sp>
        <p:nvSpPr>
          <p:cNvPr id="4" name="Slide Number Placeholder 3"/>
          <p:cNvSpPr>
            <a:spLocks noGrp="1"/>
          </p:cNvSpPr>
          <p:nvPr>
            <p:ph type="sldNum" sz="quarter" idx="5"/>
          </p:nvPr>
        </p:nvSpPr>
        <p:spPr/>
        <p:txBody>
          <a:bodyPr/>
          <a:lstStyle/>
          <a:p>
            <a:fld id="{0B6542DE-65BA-9947-A8D8-9FA65C024C95}" type="slidenum">
              <a:rPr lang="en-US" smtClean="0"/>
              <a:t>37</a:t>
            </a:fld>
            <a:endParaRPr lang="en-US"/>
          </a:p>
        </p:txBody>
      </p:sp>
    </p:spTree>
    <p:extLst>
      <p:ext uri="{BB962C8B-B14F-4D97-AF65-F5344CB8AC3E}">
        <p14:creationId xmlns:p14="http://schemas.microsoft.com/office/powerpoint/2010/main" val="13744081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person does not enjoy golf, it does no good to say:</a:t>
            </a:r>
          </a:p>
          <a:p>
            <a:endParaRPr lang="en-US" dirty="0"/>
          </a:p>
          <a:p>
            <a:pPr marL="171450" indent="-171450">
              <a:buFont typeface="Arial" panose="020B0604020202020204" pitchFamily="34" charset="0"/>
              <a:buChar char="•"/>
            </a:pPr>
            <a:r>
              <a:rPr lang="en-US" dirty="0"/>
              <a:t>We have the most challenging course</a:t>
            </a:r>
          </a:p>
          <a:p>
            <a:pPr marL="171450" indent="-171450">
              <a:buFont typeface="Arial" panose="020B0604020202020204" pitchFamily="34" charset="0"/>
              <a:buChar char="•"/>
            </a:pPr>
            <a:r>
              <a:rPr lang="en-US" dirty="0"/>
              <a:t>We have the best rental clubs</a:t>
            </a:r>
          </a:p>
          <a:p>
            <a:pPr marL="171450" indent="-171450">
              <a:buFont typeface="Arial" panose="020B0604020202020204" pitchFamily="34" charset="0"/>
              <a:buChar char="•"/>
            </a:pPr>
            <a:r>
              <a:rPr lang="en-US" dirty="0"/>
              <a:t>We have the nicest greens  </a:t>
            </a:r>
          </a:p>
          <a:p>
            <a:endParaRPr lang="en-US" dirty="0"/>
          </a:p>
          <a:p>
            <a:r>
              <a:rPr lang="en-US" dirty="0"/>
              <a:t>Or even:</a:t>
            </a:r>
          </a:p>
          <a:p>
            <a:endParaRPr lang="en-US" dirty="0"/>
          </a:p>
          <a:p>
            <a:pPr marL="171450" indent="-171450">
              <a:buFont typeface="Arial" panose="020B0604020202020204" pitchFamily="34" charset="0"/>
              <a:buChar char="•"/>
            </a:pPr>
            <a:r>
              <a:rPr lang="en-US" dirty="0"/>
              <a:t>We drink beer after every round</a:t>
            </a:r>
          </a:p>
          <a:p>
            <a:pPr marL="171450" indent="-171450">
              <a:buFont typeface="Arial" panose="020B0604020202020204" pitchFamily="34" charset="0"/>
              <a:buChar char="•"/>
            </a:pPr>
            <a:r>
              <a:rPr lang="en-US" dirty="0"/>
              <a:t>We have really nice members at our club</a:t>
            </a:r>
          </a:p>
          <a:p>
            <a:endParaRPr lang="en-US" dirty="0"/>
          </a:p>
          <a:p>
            <a:r>
              <a:rPr lang="en-US" dirty="0"/>
              <a:t>They don’t care because they don’t feel they need what you are offering or they can get it elsewhere without having to golf.</a:t>
            </a:r>
          </a:p>
          <a:p>
            <a:endParaRPr lang="en-US" dirty="0"/>
          </a:p>
          <a:p>
            <a:r>
              <a:rPr lang="en-US" dirty="0"/>
              <a:t>BUT…if I have a relationship with that person and invite them, they might just come out of respect for the relationship</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B6542DE-65BA-9947-A8D8-9FA65C024C95}" type="slidenum">
              <a:rPr lang="en-US" smtClean="0"/>
              <a:t>38</a:t>
            </a:fld>
            <a:endParaRPr lang="en-US"/>
          </a:p>
        </p:txBody>
      </p:sp>
    </p:spTree>
    <p:extLst>
      <p:ext uri="{BB962C8B-B14F-4D97-AF65-F5344CB8AC3E}">
        <p14:creationId xmlns:p14="http://schemas.microsoft.com/office/powerpoint/2010/main" val="18689834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6542DE-65BA-9947-A8D8-9FA65C024C95}" type="slidenum">
              <a:rPr lang="en-US" smtClean="0"/>
              <a:t>40</a:t>
            </a:fld>
            <a:endParaRPr lang="en-US"/>
          </a:p>
        </p:txBody>
      </p:sp>
    </p:spTree>
    <p:extLst>
      <p:ext uri="{BB962C8B-B14F-4D97-AF65-F5344CB8AC3E}">
        <p14:creationId xmlns:p14="http://schemas.microsoft.com/office/powerpoint/2010/main" val="36472221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Rick Richardson.</a:t>
            </a:r>
          </a:p>
          <a:p>
            <a:endParaRPr lang="en-US" dirty="0"/>
          </a:p>
        </p:txBody>
      </p:sp>
      <p:sp>
        <p:nvSpPr>
          <p:cNvPr id="4" name="Slide Number Placeholder 3"/>
          <p:cNvSpPr>
            <a:spLocks noGrp="1"/>
          </p:cNvSpPr>
          <p:nvPr>
            <p:ph type="sldNum" sz="quarter" idx="5"/>
          </p:nvPr>
        </p:nvSpPr>
        <p:spPr/>
        <p:txBody>
          <a:bodyPr/>
          <a:lstStyle/>
          <a:p>
            <a:fld id="{0B6542DE-65BA-9947-A8D8-9FA65C024C95}" type="slidenum">
              <a:rPr lang="en-US" smtClean="0"/>
              <a:t>41</a:t>
            </a:fld>
            <a:endParaRPr lang="en-US"/>
          </a:p>
        </p:txBody>
      </p:sp>
    </p:spTree>
    <p:extLst>
      <p:ext uri="{BB962C8B-B14F-4D97-AF65-F5344CB8AC3E}">
        <p14:creationId xmlns:p14="http://schemas.microsoft.com/office/powerpoint/2010/main" val="38181786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6542DE-65BA-9947-A8D8-9FA65C024C95}" type="slidenum">
              <a:rPr lang="en-US" smtClean="0"/>
              <a:t>43</a:t>
            </a:fld>
            <a:endParaRPr lang="en-US"/>
          </a:p>
        </p:txBody>
      </p:sp>
    </p:spTree>
    <p:extLst>
      <p:ext uri="{BB962C8B-B14F-4D97-AF65-F5344CB8AC3E}">
        <p14:creationId xmlns:p14="http://schemas.microsoft.com/office/powerpoint/2010/main" val="39870634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6542DE-65BA-9947-A8D8-9FA65C024C95}" type="slidenum">
              <a:rPr lang="en-US" smtClean="0"/>
              <a:t>44</a:t>
            </a:fld>
            <a:endParaRPr lang="en-US"/>
          </a:p>
        </p:txBody>
      </p:sp>
    </p:spTree>
    <p:extLst>
      <p:ext uri="{BB962C8B-B14F-4D97-AF65-F5344CB8AC3E}">
        <p14:creationId xmlns:p14="http://schemas.microsoft.com/office/powerpoint/2010/main" val="42914908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6542DE-65BA-9947-A8D8-9FA65C024C95}" type="slidenum">
              <a:rPr lang="en-US" smtClean="0"/>
              <a:t>46</a:t>
            </a:fld>
            <a:endParaRPr lang="en-US"/>
          </a:p>
        </p:txBody>
      </p:sp>
    </p:spTree>
    <p:extLst>
      <p:ext uri="{BB962C8B-B14F-4D97-AF65-F5344CB8AC3E}">
        <p14:creationId xmlns:p14="http://schemas.microsoft.com/office/powerpoint/2010/main" val="18162817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6542DE-65BA-9947-A8D8-9FA65C024C95}" type="slidenum">
              <a:rPr lang="en-US" smtClean="0"/>
              <a:t>47</a:t>
            </a:fld>
            <a:endParaRPr lang="en-US"/>
          </a:p>
        </p:txBody>
      </p:sp>
    </p:spTree>
    <p:extLst>
      <p:ext uri="{BB962C8B-B14F-4D97-AF65-F5344CB8AC3E}">
        <p14:creationId xmlns:p14="http://schemas.microsoft.com/office/powerpoint/2010/main" val="23369440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6542DE-65BA-9947-A8D8-9FA65C024C95}" type="slidenum">
              <a:rPr lang="en-US" smtClean="0"/>
              <a:t>48</a:t>
            </a:fld>
            <a:endParaRPr lang="en-US"/>
          </a:p>
        </p:txBody>
      </p:sp>
    </p:spTree>
    <p:extLst>
      <p:ext uri="{BB962C8B-B14F-4D97-AF65-F5344CB8AC3E}">
        <p14:creationId xmlns:p14="http://schemas.microsoft.com/office/powerpoint/2010/main" val="3801085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6542DE-65BA-9947-A8D8-9FA65C024C95}" type="slidenum">
              <a:rPr lang="en-US" smtClean="0"/>
              <a:t>49</a:t>
            </a:fld>
            <a:endParaRPr lang="en-US"/>
          </a:p>
        </p:txBody>
      </p:sp>
    </p:spTree>
    <p:extLst>
      <p:ext uri="{BB962C8B-B14F-4D97-AF65-F5344CB8AC3E}">
        <p14:creationId xmlns:p14="http://schemas.microsoft.com/office/powerpoint/2010/main" val="34543820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6542DE-65BA-9947-A8D8-9FA65C024C95}" type="slidenum">
              <a:rPr lang="en-US" smtClean="0"/>
              <a:t>50</a:t>
            </a:fld>
            <a:endParaRPr lang="en-US"/>
          </a:p>
        </p:txBody>
      </p:sp>
    </p:spTree>
    <p:extLst>
      <p:ext uri="{BB962C8B-B14F-4D97-AF65-F5344CB8AC3E}">
        <p14:creationId xmlns:p14="http://schemas.microsoft.com/office/powerpoint/2010/main" val="32457480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a:buNone/>
            </a:pPr>
            <a:r>
              <a:rPr lang="en-US" sz="2800" dirty="0"/>
              <a:t>Doesn’t care what others think about him</a:t>
            </a:r>
          </a:p>
          <a:p>
            <a:pPr marL="0" indent="0" algn="l">
              <a:buFont typeface="Arial"/>
              <a:buNone/>
            </a:pPr>
            <a:r>
              <a:rPr lang="en-US" sz="2800" dirty="0"/>
              <a:t>Isn’t afraid he won’t know all the answers</a:t>
            </a:r>
          </a:p>
          <a:p>
            <a:pPr marL="0" indent="0" algn="l">
              <a:buFont typeface="Arial"/>
              <a:buNone/>
            </a:pPr>
            <a:r>
              <a:rPr lang="en-US" sz="2800" dirty="0"/>
              <a:t>Others?</a:t>
            </a:r>
            <a:endParaRPr lang="el-GR" sz="2800" dirty="0"/>
          </a:p>
          <a:p>
            <a:pPr algn="l"/>
            <a:endParaRPr lang="en-US" dirty="0"/>
          </a:p>
        </p:txBody>
      </p:sp>
      <p:sp>
        <p:nvSpPr>
          <p:cNvPr id="4" name="Slide Number Placeholder 3"/>
          <p:cNvSpPr>
            <a:spLocks noGrp="1"/>
          </p:cNvSpPr>
          <p:nvPr>
            <p:ph type="sldNum" sz="quarter" idx="5"/>
          </p:nvPr>
        </p:nvSpPr>
        <p:spPr/>
        <p:txBody>
          <a:bodyPr/>
          <a:lstStyle/>
          <a:p>
            <a:fld id="{0B6542DE-65BA-9947-A8D8-9FA65C024C95}" type="slidenum">
              <a:rPr lang="en-US" smtClean="0"/>
              <a:t>52</a:t>
            </a:fld>
            <a:endParaRPr lang="en-US"/>
          </a:p>
        </p:txBody>
      </p:sp>
    </p:spTree>
    <p:extLst>
      <p:ext uri="{BB962C8B-B14F-4D97-AF65-F5344CB8AC3E}">
        <p14:creationId xmlns:p14="http://schemas.microsoft.com/office/powerpoint/2010/main" val="20587552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6542DE-65BA-9947-A8D8-9FA65C024C95}" type="slidenum">
              <a:rPr lang="en-US" smtClean="0"/>
              <a:t>70</a:t>
            </a:fld>
            <a:endParaRPr lang="en-US"/>
          </a:p>
        </p:txBody>
      </p:sp>
    </p:spTree>
    <p:extLst>
      <p:ext uri="{BB962C8B-B14F-4D97-AF65-F5344CB8AC3E}">
        <p14:creationId xmlns:p14="http://schemas.microsoft.com/office/powerpoint/2010/main" val="4124596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rIns="45720"/>
          <a:lstStyle/>
          <a:p>
            <a:fld id="{D57F1E4F-1CFF-5643-939E-217C01CDF565}" type="slidenum">
              <a:rPr lang="en-US" smtClean="0"/>
              <a:pPr/>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498499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807399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11358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896568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3/15/25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4824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3/15/25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686298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B61BEF0D-F0BB-DE4B-95CE-6DB70DBA9567}" type="datetimeFigureOut">
              <a:rPr lang="en-US" smtClean="0"/>
              <a:pPr/>
              <a:t>3/15/25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7372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49294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08571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86719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52717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w/logo">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682E9B3-1C66-F740-8517-197234B8CA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5002674-9CC7-D745-A3B2-BF7B8661528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47392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33423F-B128-FB42-8D6F-DCC8524F5492}"/>
              </a:ext>
            </a:extLst>
          </p:cNvPr>
          <p:cNvSpPr/>
          <p:nvPr userDrawn="1"/>
        </p:nvSpPr>
        <p:spPr>
          <a:xfrm>
            <a:off x="10237694" y="5782235"/>
            <a:ext cx="1954306" cy="10757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bird&#10;&#10;Description automatically generated">
            <a:extLst>
              <a:ext uri="{FF2B5EF4-FFF2-40B4-BE49-F238E27FC236}">
                <a16:creationId xmlns:a16="http://schemas.microsoft.com/office/drawing/2014/main" id="{60DCEE6B-2775-6841-B528-3C50CC424066}"/>
              </a:ext>
            </a:extLst>
          </p:cNvPr>
          <p:cNvPicPr>
            <a:picLocks noChangeAspect="1"/>
          </p:cNvPicPr>
          <p:nvPr userDrawn="1"/>
        </p:nvPicPr>
        <p:blipFill rotWithShape="1">
          <a:blip r:embed="rId2"/>
          <a:srcRect b="5532"/>
          <a:stretch/>
        </p:blipFill>
        <p:spPr>
          <a:xfrm>
            <a:off x="449260" y="457549"/>
            <a:ext cx="11273099" cy="5970145"/>
          </a:xfrm>
          <a:prstGeom prst="rect">
            <a:avLst/>
          </a:prstGeom>
        </p:spPr>
      </p:pic>
      <p:pic>
        <p:nvPicPr>
          <p:cNvPr id="9" name="Picture 8" descr="A close up of text on a black background&#10;&#10;Description automatically generated">
            <a:extLst>
              <a:ext uri="{FF2B5EF4-FFF2-40B4-BE49-F238E27FC236}">
                <a16:creationId xmlns:a16="http://schemas.microsoft.com/office/drawing/2014/main" id="{6E17C27D-CDC8-9D49-8894-E7ACFCA0005F}"/>
              </a:ext>
            </a:extLst>
          </p:cNvPr>
          <p:cNvPicPr>
            <a:picLocks noChangeAspect="1"/>
          </p:cNvPicPr>
          <p:nvPr userDrawn="1"/>
        </p:nvPicPr>
        <p:blipFill>
          <a:blip r:embed="rId3"/>
          <a:stretch>
            <a:fillRect/>
          </a:stretch>
        </p:blipFill>
        <p:spPr>
          <a:xfrm>
            <a:off x="9766180" y="5363533"/>
            <a:ext cx="1956179" cy="1064161"/>
          </a:xfrm>
          <a:prstGeom prst="rect">
            <a:avLst/>
          </a:prstGeom>
        </p:spPr>
      </p:pic>
      <p:sp>
        <p:nvSpPr>
          <p:cNvPr id="10" name="Title 9">
            <a:extLst>
              <a:ext uri="{FF2B5EF4-FFF2-40B4-BE49-F238E27FC236}">
                <a16:creationId xmlns:a16="http://schemas.microsoft.com/office/drawing/2014/main" id="{388016E1-5905-1A42-BCF3-542EEAC48447}"/>
              </a:ext>
            </a:extLst>
          </p:cNvPr>
          <p:cNvSpPr>
            <a:spLocks noGrp="1"/>
          </p:cNvSpPr>
          <p:nvPr>
            <p:ph type="title"/>
          </p:nvPr>
        </p:nvSpPr>
        <p:spPr>
          <a:xfrm>
            <a:off x="1682037" y="2489518"/>
            <a:ext cx="8827925" cy="2703301"/>
          </a:xfrm>
        </p:spPr>
        <p:txBody>
          <a:bodyPr anchor="t">
            <a:normAutofit/>
          </a:bodyPr>
          <a:lstStyle>
            <a:lvl1pPr algn="ctr">
              <a:defRPr sz="5200" b="1" i="0">
                <a:solidFill>
                  <a:schemeClr val="bg1"/>
                </a:solidFill>
                <a:latin typeface="Arial Black" panose="020B0604020202020204" pitchFamily="34" charset="0"/>
                <a:cs typeface="Arial Black"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6618354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8F0B2-6571-3AAC-9C92-C6A3483ABD0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3C2CA5-1C0B-21A2-C3A1-A8DC448383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BE1758E-3FB6-D0C5-E382-6EF3445558CF}"/>
              </a:ext>
            </a:extLst>
          </p:cNvPr>
          <p:cNvSpPr>
            <a:spLocks noGrp="1"/>
          </p:cNvSpPr>
          <p:nvPr>
            <p:ph type="dt" sz="half" idx="10"/>
          </p:nvPr>
        </p:nvSpPr>
        <p:spPr/>
        <p:txBody>
          <a:bodyPr/>
          <a:lstStyle/>
          <a:p>
            <a:fld id="{96E47862-FF5F-4EBE-9783-519756D5C489}" type="datetimeFigureOut">
              <a:rPr lang="en-US" smtClean="0"/>
              <a:t>3/15/25</a:t>
            </a:fld>
            <a:endParaRPr lang="en-US" dirty="0"/>
          </a:p>
        </p:txBody>
      </p:sp>
      <p:sp>
        <p:nvSpPr>
          <p:cNvPr id="5" name="Footer Placeholder 4">
            <a:extLst>
              <a:ext uri="{FF2B5EF4-FFF2-40B4-BE49-F238E27FC236}">
                <a16:creationId xmlns:a16="http://schemas.microsoft.com/office/drawing/2014/main" id="{9CBF6923-3A33-C2CC-4516-CB390A416C1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47E4DE-B49B-75FE-A879-468B6D6F08FB}"/>
              </a:ext>
            </a:extLst>
          </p:cNvPr>
          <p:cNvSpPr>
            <a:spLocks noGrp="1"/>
          </p:cNvSpPr>
          <p:nvPr>
            <p:ph type="sldNum" sz="quarter" idx="12"/>
          </p:nvPr>
        </p:nvSpPr>
        <p:spPr/>
        <p:txBody>
          <a:bodyPr/>
          <a:lstStyle/>
          <a:p>
            <a:fld id="{56391F4B-AF62-46B5-AB41-7912AD825581}" type="slidenum">
              <a:rPr lang="en-US" smtClean="0"/>
              <a:t>‹#›</a:t>
            </a:fld>
            <a:endParaRPr lang="en-US" dirty="0"/>
          </a:p>
        </p:txBody>
      </p:sp>
    </p:spTree>
    <p:extLst>
      <p:ext uri="{BB962C8B-B14F-4D97-AF65-F5344CB8AC3E}">
        <p14:creationId xmlns:p14="http://schemas.microsoft.com/office/powerpoint/2010/main" val="30221048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23096-AAE7-5F2C-5348-2533D2777D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483C64-8264-8BCB-229B-844E70B2D1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7D6318-A1F0-F5E6-672B-CFE27B6439EA}"/>
              </a:ext>
            </a:extLst>
          </p:cNvPr>
          <p:cNvSpPr>
            <a:spLocks noGrp="1"/>
          </p:cNvSpPr>
          <p:nvPr>
            <p:ph type="dt" sz="half" idx="10"/>
          </p:nvPr>
        </p:nvSpPr>
        <p:spPr/>
        <p:txBody>
          <a:bodyPr/>
          <a:lstStyle/>
          <a:p>
            <a:fld id="{96E47862-FF5F-4EBE-9783-519756D5C489}" type="datetimeFigureOut">
              <a:rPr lang="en-US" smtClean="0"/>
              <a:t>3/15/25</a:t>
            </a:fld>
            <a:endParaRPr lang="en-US" dirty="0"/>
          </a:p>
        </p:txBody>
      </p:sp>
      <p:sp>
        <p:nvSpPr>
          <p:cNvPr id="5" name="Footer Placeholder 4">
            <a:extLst>
              <a:ext uri="{FF2B5EF4-FFF2-40B4-BE49-F238E27FC236}">
                <a16:creationId xmlns:a16="http://schemas.microsoft.com/office/drawing/2014/main" id="{0E03D3A1-D83F-AD89-AD8D-96F8DEADC4E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75230A-C15C-354F-3C35-AF39B7853B68}"/>
              </a:ext>
            </a:extLst>
          </p:cNvPr>
          <p:cNvSpPr>
            <a:spLocks noGrp="1"/>
          </p:cNvSpPr>
          <p:nvPr>
            <p:ph type="sldNum" sz="quarter" idx="12"/>
          </p:nvPr>
        </p:nvSpPr>
        <p:spPr/>
        <p:txBody>
          <a:bodyPr/>
          <a:lstStyle/>
          <a:p>
            <a:fld id="{56391F4B-AF62-46B5-AB41-7912AD825581}" type="slidenum">
              <a:rPr lang="en-US" smtClean="0"/>
              <a:t>‹#›</a:t>
            </a:fld>
            <a:endParaRPr lang="en-US" dirty="0"/>
          </a:p>
        </p:txBody>
      </p:sp>
    </p:spTree>
    <p:extLst>
      <p:ext uri="{BB962C8B-B14F-4D97-AF65-F5344CB8AC3E}">
        <p14:creationId xmlns:p14="http://schemas.microsoft.com/office/powerpoint/2010/main" val="41187741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BE6E6-E09F-7C02-69F9-546B550469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E1E1E8-199F-9CF4-B55F-8D59719952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9A8EA8-63E6-1AA5-EA52-DB9DB5CAA5A0}"/>
              </a:ext>
            </a:extLst>
          </p:cNvPr>
          <p:cNvSpPr>
            <a:spLocks noGrp="1"/>
          </p:cNvSpPr>
          <p:nvPr>
            <p:ph type="dt" sz="half" idx="10"/>
          </p:nvPr>
        </p:nvSpPr>
        <p:spPr/>
        <p:txBody>
          <a:bodyPr/>
          <a:lstStyle/>
          <a:p>
            <a:fld id="{96E47862-FF5F-4EBE-9783-519756D5C489}" type="datetimeFigureOut">
              <a:rPr lang="en-US" smtClean="0"/>
              <a:t>3/15/25</a:t>
            </a:fld>
            <a:endParaRPr lang="en-US" dirty="0"/>
          </a:p>
        </p:txBody>
      </p:sp>
      <p:sp>
        <p:nvSpPr>
          <p:cNvPr id="5" name="Footer Placeholder 4">
            <a:extLst>
              <a:ext uri="{FF2B5EF4-FFF2-40B4-BE49-F238E27FC236}">
                <a16:creationId xmlns:a16="http://schemas.microsoft.com/office/drawing/2014/main" id="{8B3DF2D2-6885-A397-8612-F9F09F62A3E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F0BB064-C709-034C-2586-D19CDCFC3C8F}"/>
              </a:ext>
            </a:extLst>
          </p:cNvPr>
          <p:cNvSpPr>
            <a:spLocks noGrp="1"/>
          </p:cNvSpPr>
          <p:nvPr>
            <p:ph type="sldNum" sz="quarter" idx="12"/>
          </p:nvPr>
        </p:nvSpPr>
        <p:spPr/>
        <p:txBody>
          <a:bodyPr/>
          <a:lstStyle/>
          <a:p>
            <a:fld id="{56391F4B-AF62-46B5-AB41-7912AD825581}" type="slidenum">
              <a:rPr lang="en-US" smtClean="0"/>
              <a:t>‹#›</a:t>
            </a:fld>
            <a:endParaRPr lang="en-US" dirty="0"/>
          </a:p>
        </p:txBody>
      </p:sp>
    </p:spTree>
    <p:extLst>
      <p:ext uri="{BB962C8B-B14F-4D97-AF65-F5344CB8AC3E}">
        <p14:creationId xmlns:p14="http://schemas.microsoft.com/office/powerpoint/2010/main" val="13124111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12592-A83D-C0FE-C21A-D3332C6261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483C2E-76BD-6E8D-E5C7-6D837EDCD7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89AC40-39C8-E73D-FE88-42DA480C87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895BCCC-2040-7B59-3F0F-583D9F2914B4}"/>
              </a:ext>
            </a:extLst>
          </p:cNvPr>
          <p:cNvSpPr>
            <a:spLocks noGrp="1"/>
          </p:cNvSpPr>
          <p:nvPr>
            <p:ph type="dt" sz="half" idx="10"/>
          </p:nvPr>
        </p:nvSpPr>
        <p:spPr/>
        <p:txBody>
          <a:bodyPr/>
          <a:lstStyle/>
          <a:p>
            <a:fld id="{96E47862-FF5F-4EBE-9783-519756D5C489}" type="datetimeFigureOut">
              <a:rPr lang="en-US" smtClean="0"/>
              <a:t>3/15/25</a:t>
            </a:fld>
            <a:endParaRPr lang="en-US" dirty="0"/>
          </a:p>
        </p:txBody>
      </p:sp>
      <p:sp>
        <p:nvSpPr>
          <p:cNvPr id="6" name="Footer Placeholder 5">
            <a:extLst>
              <a:ext uri="{FF2B5EF4-FFF2-40B4-BE49-F238E27FC236}">
                <a16:creationId xmlns:a16="http://schemas.microsoft.com/office/drawing/2014/main" id="{AC73936B-83CC-3E14-AAB9-C11AFD02D9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970A436-8CF8-68E1-30BF-48E288DE91BA}"/>
              </a:ext>
            </a:extLst>
          </p:cNvPr>
          <p:cNvSpPr>
            <a:spLocks noGrp="1"/>
          </p:cNvSpPr>
          <p:nvPr>
            <p:ph type="sldNum" sz="quarter" idx="12"/>
          </p:nvPr>
        </p:nvSpPr>
        <p:spPr/>
        <p:txBody>
          <a:bodyPr/>
          <a:lstStyle/>
          <a:p>
            <a:fld id="{56391F4B-AF62-46B5-AB41-7912AD825581}" type="slidenum">
              <a:rPr lang="en-US" smtClean="0"/>
              <a:t>‹#›</a:t>
            </a:fld>
            <a:endParaRPr lang="en-US" dirty="0"/>
          </a:p>
        </p:txBody>
      </p:sp>
    </p:spTree>
    <p:extLst>
      <p:ext uri="{BB962C8B-B14F-4D97-AF65-F5344CB8AC3E}">
        <p14:creationId xmlns:p14="http://schemas.microsoft.com/office/powerpoint/2010/main" val="21058315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CB12E-F0EC-94F7-B997-E5F587AB2DC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76CC391-1610-E09E-842A-09D30F05A6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86BD57-D830-D21B-DEDE-4004D07862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C8A3F6-8103-25F7-48E5-8C05CFE66D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EB994F-9164-F7FB-BECE-18533E7C83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7CB448-A3CD-32C7-ACB6-F1DC9988FC0A}"/>
              </a:ext>
            </a:extLst>
          </p:cNvPr>
          <p:cNvSpPr>
            <a:spLocks noGrp="1"/>
          </p:cNvSpPr>
          <p:nvPr>
            <p:ph type="dt" sz="half" idx="10"/>
          </p:nvPr>
        </p:nvSpPr>
        <p:spPr/>
        <p:txBody>
          <a:bodyPr/>
          <a:lstStyle/>
          <a:p>
            <a:fld id="{96E47862-FF5F-4EBE-9783-519756D5C489}" type="datetimeFigureOut">
              <a:rPr lang="en-US" smtClean="0"/>
              <a:t>3/15/25</a:t>
            </a:fld>
            <a:endParaRPr lang="en-US" dirty="0"/>
          </a:p>
        </p:txBody>
      </p:sp>
      <p:sp>
        <p:nvSpPr>
          <p:cNvPr id="8" name="Footer Placeholder 7">
            <a:extLst>
              <a:ext uri="{FF2B5EF4-FFF2-40B4-BE49-F238E27FC236}">
                <a16:creationId xmlns:a16="http://schemas.microsoft.com/office/drawing/2014/main" id="{704DEEEA-9554-7F40-F46A-F2E63FD79AA9}"/>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FDEAACA-C7B1-5819-C7BA-F2545461DE03}"/>
              </a:ext>
            </a:extLst>
          </p:cNvPr>
          <p:cNvSpPr>
            <a:spLocks noGrp="1"/>
          </p:cNvSpPr>
          <p:nvPr>
            <p:ph type="sldNum" sz="quarter" idx="12"/>
          </p:nvPr>
        </p:nvSpPr>
        <p:spPr/>
        <p:txBody>
          <a:bodyPr/>
          <a:lstStyle/>
          <a:p>
            <a:fld id="{56391F4B-AF62-46B5-AB41-7912AD825581}" type="slidenum">
              <a:rPr lang="en-US" smtClean="0"/>
              <a:t>‹#›</a:t>
            </a:fld>
            <a:endParaRPr lang="en-US" dirty="0"/>
          </a:p>
        </p:txBody>
      </p:sp>
    </p:spTree>
    <p:extLst>
      <p:ext uri="{BB962C8B-B14F-4D97-AF65-F5344CB8AC3E}">
        <p14:creationId xmlns:p14="http://schemas.microsoft.com/office/powerpoint/2010/main" val="564561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77FE6-BACF-5AA8-2912-555280A6A7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55BC851-A108-BF92-CAF8-DDD6F38DB60E}"/>
              </a:ext>
            </a:extLst>
          </p:cNvPr>
          <p:cNvSpPr>
            <a:spLocks noGrp="1"/>
          </p:cNvSpPr>
          <p:nvPr>
            <p:ph type="dt" sz="half" idx="10"/>
          </p:nvPr>
        </p:nvSpPr>
        <p:spPr/>
        <p:txBody>
          <a:bodyPr/>
          <a:lstStyle/>
          <a:p>
            <a:fld id="{96E47862-FF5F-4EBE-9783-519756D5C489}" type="datetimeFigureOut">
              <a:rPr lang="en-US" smtClean="0"/>
              <a:t>3/15/25</a:t>
            </a:fld>
            <a:endParaRPr lang="en-US" dirty="0"/>
          </a:p>
        </p:txBody>
      </p:sp>
      <p:sp>
        <p:nvSpPr>
          <p:cNvPr id="4" name="Footer Placeholder 3">
            <a:extLst>
              <a:ext uri="{FF2B5EF4-FFF2-40B4-BE49-F238E27FC236}">
                <a16:creationId xmlns:a16="http://schemas.microsoft.com/office/drawing/2014/main" id="{DB96BCB2-0EE9-2F5A-B8FB-55C2A6E5EC5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25E5F0A-B3E7-3EFC-BC27-FEB5E0F2AEB3}"/>
              </a:ext>
            </a:extLst>
          </p:cNvPr>
          <p:cNvSpPr>
            <a:spLocks noGrp="1"/>
          </p:cNvSpPr>
          <p:nvPr>
            <p:ph type="sldNum" sz="quarter" idx="12"/>
          </p:nvPr>
        </p:nvSpPr>
        <p:spPr/>
        <p:txBody>
          <a:bodyPr/>
          <a:lstStyle/>
          <a:p>
            <a:fld id="{56391F4B-AF62-46B5-AB41-7912AD825581}" type="slidenum">
              <a:rPr lang="en-US" smtClean="0"/>
              <a:t>‹#›</a:t>
            </a:fld>
            <a:endParaRPr lang="en-US" dirty="0"/>
          </a:p>
        </p:txBody>
      </p:sp>
    </p:spTree>
    <p:extLst>
      <p:ext uri="{BB962C8B-B14F-4D97-AF65-F5344CB8AC3E}">
        <p14:creationId xmlns:p14="http://schemas.microsoft.com/office/powerpoint/2010/main" val="5072375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CD42F0-0138-AA0B-0959-D5D85A70ABA1}"/>
              </a:ext>
            </a:extLst>
          </p:cNvPr>
          <p:cNvSpPr>
            <a:spLocks noGrp="1"/>
          </p:cNvSpPr>
          <p:nvPr>
            <p:ph type="dt" sz="half" idx="10"/>
          </p:nvPr>
        </p:nvSpPr>
        <p:spPr/>
        <p:txBody>
          <a:bodyPr/>
          <a:lstStyle/>
          <a:p>
            <a:fld id="{96E47862-FF5F-4EBE-9783-519756D5C489}" type="datetimeFigureOut">
              <a:rPr lang="en-US" smtClean="0"/>
              <a:t>3/15/25</a:t>
            </a:fld>
            <a:endParaRPr lang="en-US" dirty="0"/>
          </a:p>
        </p:txBody>
      </p:sp>
      <p:sp>
        <p:nvSpPr>
          <p:cNvPr id="3" name="Footer Placeholder 2">
            <a:extLst>
              <a:ext uri="{FF2B5EF4-FFF2-40B4-BE49-F238E27FC236}">
                <a16:creationId xmlns:a16="http://schemas.microsoft.com/office/drawing/2014/main" id="{646626B2-E951-9E33-5B00-D69845DC699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30AEF7A-D98B-1A68-7330-2E4EA4E0CAF8}"/>
              </a:ext>
            </a:extLst>
          </p:cNvPr>
          <p:cNvSpPr>
            <a:spLocks noGrp="1"/>
          </p:cNvSpPr>
          <p:nvPr>
            <p:ph type="sldNum" sz="quarter" idx="12"/>
          </p:nvPr>
        </p:nvSpPr>
        <p:spPr/>
        <p:txBody>
          <a:bodyPr/>
          <a:lstStyle/>
          <a:p>
            <a:fld id="{56391F4B-AF62-46B5-AB41-7912AD825581}" type="slidenum">
              <a:rPr lang="en-US" smtClean="0"/>
              <a:t>‹#›</a:t>
            </a:fld>
            <a:endParaRPr lang="en-US" dirty="0"/>
          </a:p>
        </p:txBody>
      </p:sp>
    </p:spTree>
    <p:extLst>
      <p:ext uri="{BB962C8B-B14F-4D97-AF65-F5344CB8AC3E}">
        <p14:creationId xmlns:p14="http://schemas.microsoft.com/office/powerpoint/2010/main" val="7293512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2CCDE-5A2B-4826-5E1D-DBA1439D77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B5F761-BB67-2CC3-392E-CF2A3F7BE7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77CA59-85D8-FD6F-9E5B-C26AA39A29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70EA8B-67EE-8551-C2C5-BE4B9064A28B}"/>
              </a:ext>
            </a:extLst>
          </p:cNvPr>
          <p:cNvSpPr>
            <a:spLocks noGrp="1"/>
          </p:cNvSpPr>
          <p:nvPr>
            <p:ph type="dt" sz="half" idx="10"/>
          </p:nvPr>
        </p:nvSpPr>
        <p:spPr/>
        <p:txBody>
          <a:bodyPr/>
          <a:lstStyle/>
          <a:p>
            <a:fld id="{96E47862-FF5F-4EBE-9783-519756D5C489}" type="datetimeFigureOut">
              <a:rPr lang="en-US" smtClean="0"/>
              <a:t>3/15/25</a:t>
            </a:fld>
            <a:endParaRPr lang="en-US" dirty="0"/>
          </a:p>
        </p:txBody>
      </p:sp>
      <p:sp>
        <p:nvSpPr>
          <p:cNvPr id="6" name="Footer Placeholder 5">
            <a:extLst>
              <a:ext uri="{FF2B5EF4-FFF2-40B4-BE49-F238E27FC236}">
                <a16:creationId xmlns:a16="http://schemas.microsoft.com/office/drawing/2014/main" id="{892E25C0-09E3-D661-8E3B-ABC9026265A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E940455-574A-2AE1-7466-6CD7A4E7F12C}"/>
              </a:ext>
            </a:extLst>
          </p:cNvPr>
          <p:cNvSpPr>
            <a:spLocks noGrp="1"/>
          </p:cNvSpPr>
          <p:nvPr>
            <p:ph type="sldNum" sz="quarter" idx="12"/>
          </p:nvPr>
        </p:nvSpPr>
        <p:spPr/>
        <p:txBody>
          <a:bodyPr/>
          <a:lstStyle/>
          <a:p>
            <a:fld id="{56391F4B-AF62-46B5-AB41-7912AD825581}" type="slidenum">
              <a:rPr lang="en-US" smtClean="0"/>
              <a:t>‹#›</a:t>
            </a:fld>
            <a:endParaRPr lang="en-US" dirty="0"/>
          </a:p>
        </p:txBody>
      </p:sp>
    </p:spTree>
    <p:extLst>
      <p:ext uri="{BB962C8B-B14F-4D97-AF65-F5344CB8AC3E}">
        <p14:creationId xmlns:p14="http://schemas.microsoft.com/office/powerpoint/2010/main" val="822510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F11A3-CA74-1FBC-A806-7EEE0EF9A7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23AE21-4E62-A4C8-E385-367DAAE087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A072F46-4463-40B8-10C9-2A5751628D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ACB722-7B0A-3D82-8B4A-39BED8E91415}"/>
              </a:ext>
            </a:extLst>
          </p:cNvPr>
          <p:cNvSpPr>
            <a:spLocks noGrp="1"/>
          </p:cNvSpPr>
          <p:nvPr>
            <p:ph type="dt" sz="half" idx="10"/>
          </p:nvPr>
        </p:nvSpPr>
        <p:spPr/>
        <p:txBody>
          <a:bodyPr/>
          <a:lstStyle/>
          <a:p>
            <a:fld id="{96E47862-FF5F-4EBE-9783-519756D5C489}" type="datetimeFigureOut">
              <a:rPr lang="en-US" smtClean="0"/>
              <a:t>3/15/25</a:t>
            </a:fld>
            <a:endParaRPr lang="en-US" dirty="0"/>
          </a:p>
        </p:txBody>
      </p:sp>
      <p:sp>
        <p:nvSpPr>
          <p:cNvPr id="6" name="Footer Placeholder 5">
            <a:extLst>
              <a:ext uri="{FF2B5EF4-FFF2-40B4-BE49-F238E27FC236}">
                <a16:creationId xmlns:a16="http://schemas.microsoft.com/office/drawing/2014/main" id="{E9132E0C-D5B1-E673-B55D-678E7B83FEC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4456A2E-3440-2554-FEA3-A806A6790E15}"/>
              </a:ext>
            </a:extLst>
          </p:cNvPr>
          <p:cNvSpPr>
            <a:spLocks noGrp="1"/>
          </p:cNvSpPr>
          <p:nvPr>
            <p:ph type="sldNum" sz="quarter" idx="12"/>
          </p:nvPr>
        </p:nvSpPr>
        <p:spPr/>
        <p:txBody>
          <a:bodyPr/>
          <a:lstStyle/>
          <a:p>
            <a:fld id="{56391F4B-AF62-46B5-AB41-7912AD825581}" type="slidenum">
              <a:rPr lang="en-US" smtClean="0"/>
              <a:t>‹#›</a:t>
            </a:fld>
            <a:endParaRPr lang="en-US" dirty="0"/>
          </a:p>
        </p:txBody>
      </p:sp>
    </p:spTree>
    <p:extLst>
      <p:ext uri="{BB962C8B-B14F-4D97-AF65-F5344CB8AC3E}">
        <p14:creationId xmlns:p14="http://schemas.microsoft.com/office/powerpoint/2010/main" val="24922381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88BA9-05BF-7E4C-735C-8A5EEE8FCD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2C991A3-ABFF-FA4F-C555-95631928E3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614617-5900-1AAA-4BEB-4DAA2C6EF842}"/>
              </a:ext>
            </a:extLst>
          </p:cNvPr>
          <p:cNvSpPr>
            <a:spLocks noGrp="1"/>
          </p:cNvSpPr>
          <p:nvPr>
            <p:ph type="dt" sz="half" idx="10"/>
          </p:nvPr>
        </p:nvSpPr>
        <p:spPr/>
        <p:txBody>
          <a:bodyPr/>
          <a:lstStyle/>
          <a:p>
            <a:fld id="{96E47862-FF5F-4EBE-9783-519756D5C489}" type="datetimeFigureOut">
              <a:rPr lang="en-US" smtClean="0"/>
              <a:t>3/15/25</a:t>
            </a:fld>
            <a:endParaRPr lang="en-US" dirty="0"/>
          </a:p>
        </p:txBody>
      </p:sp>
      <p:sp>
        <p:nvSpPr>
          <p:cNvPr id="5" name="Footer Placeholder 4">
            <a:extLst>
              <a:ext uri="{FF2B5EF4-FFF2-40B4-BE49-F238E27FC236}">
                <a16:creationId xmlns:a16="http://schemas.microsoft.com/office/drawing/2014/main" id="{0000D7B9-9371-A937-BC18-0DDBC74D930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799D040-A4E3-6469-7D5F-08CB8809CBF2}"/>
              </a:ext>
            </a:extLst>
          </p:cNvPr>
          <p:cNvSpPr>
            <a:spLocks noGrp="1"/>
          </p:cNvSpPr>
          <p:nvPr>
            <p:ph type="sldNum" sz="quarter" idx="12"/>
          </p:nvPr>
        </p:nvSpPr>
        <p:spPr/>
        <p:txBody>
          <a:bodyPr/>
          <a:lstStyle/>
          <a:p>
            <a:fld id="{56391F4B-AF62-46B5-AB41-7912AD825581}" type="slidenum">
              <a:rPr lang="en-US" smtClean="0"/>
              <a:t>‹#›</a:t>
            </a:fld>
            <a:endParaRPr lang="en-US" dirty="0"/>
          </a:p>
        </p:txBody>
      </p:sp>
    </p:spTree>
    <p:extLst>
      <p:ext uri="{BB962C8B-B14F-4D97-AF65-F5344CB8AC3E}">
        <p14:creationId xmlns:p14="http://schemas.microsoft.com/office/powerpoint/2010/main" val="34776115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0C5AE0-3E3B-DEF1-2EDE-B4304700914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DB8695-3D5B-273E-BD7B-83583FC43C0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10A45C-EB54-6EAD-D8F9-55C2F2896702}"/>
              </a:ext>
            </a:extLst>
          </p:cNvPr>
          <p:cNvSpPr>
            <a:spLocks noGrp="1"/>
          </p:cNvSpPr>
          <p:nvPr>
            <p:ph type="dt" sz="half" idx="10"/>
          </p:nvPr>
        </p:nvSpPr>
        <p:spPr/>
        <p:txBody>
          <a:bodyPr/>
          <a:lstStyle/>
          <a:p>
            <a:fld id="{96E47862-FF5F-4EBE-9783-519756D5C489}" type="datetimeFigureOut">
              <a:rPr lang="en-US" smtClean="0"/>
              <a:t>3/15/25</a:t>
            </a:fld>
            <a:endParaRPr lang="en-US" dirty="0"/>
          </a:p>
        </p:txBody>
      </p:sp>
      <p:sp>
        <p:nvSpPr>
          <p:cNvPr id="5" name="Footer Placeholder 4">
            <a:extLst>
              <a:ext uri="{FF2B5EF4-FFF2-40B4-BE49-F238E27FC236}">
                <a16:creationId xmlns:a16="http://schemas.microsoft.com/office/drawing/2014/main" id="{D5EFD439-3AA0-E592-3ED7-75AD3130013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68F768-A7BE-EB90-B610-0F0E2B3370A2}"/>
              </a:ext>
            </a:extLst>
          </p:cNvPr>
          <p:cNvSpPr>
            <a:spLocks noGrp="1"/>
          </p:cNvSpPr>
          <p:nvPr>
            <p:ph type="sldNum" sz="quarter" idx="12"/>
          </p:nvPr>
        </p:nvSpPr>
        <p:spPr/>
        <p:txBody>
          <a:bodyPr/>
          <a:lstStyle/>
          <a:p>
            <a:fld id="{56391F4B-AF62-46B5-AB41-7912AD825581}" type="slidenum">
              <a:rPr lang="en-US" smtClean="0"/>
              <a:t>‹#›</a:t>
            </a:fld>
            <a:endParaRPr lang="en-US" dirty="0"/>
          </a:p>
        </p:txBody>
      </p:sp>
    </p:spTree>
    <p:extLst>
      <p:ext uri="{BB962C8B-B14F-4D97-AF65-F5344CB8AC3E}">
        <p14:creationId xmlns:p14="http://schemas.microsoft.com/office/powerpoint/2010/main" val="769688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B61BEF0D-F0BB-DE4B-95CE-6DB70DBA9567}" type="datetimeFigureOut">
              <a:rPr lang="en-US" smtClean="0"/>
              <a:pPr/>
              <a:t>3/15/25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D57F1E4F-1CFF-5643-939E-217C01CDF565}" type="slidenum">
              <a:rPr lang="en-US" smtClean="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88623523"/>
      </p:ext>
    </p:extLst>
  </p:cSld>
  <p:clrMap bg1="dk1" tx1="lt1" bg2="dk2" tx2="lt2" accent1="accent1" accent2="accent2" accent3="accent3" accent4="accent4" accent5="accent5" accent6="accent6" hlink="hlink" folHlink="folHlink"/>
  <p:sldLayoutIdLst>
    <p:sldLayoutId id="2147484335" r:id="rId1"/>
    <p:sldLayoutId id="2147484336" r:id="rId2"/>
    <p:sldLayoutId id="2147484337" r:id="rId3"/>
    <p:sldLayoutId id="2147484338" r:id="rId4"/>
    <p:sldLayoutId id="2147484339" r:id="rId5"/>
    <p:sldLayoutId id="2147484340" r:id="rId6"/>
    <p:sldLayoutId id="2147484341" r:id="rId7"/>
    <p:sldLayoutId id="2147484342" r:id="rId8"/>
    <p:sldLayoutId id="2147484343" r:id="rId9"/>
    <p:sldLayoutId id="2147484344" r:id="rId10"/>
    <p:sldLayoutId id="2147484345" r:id="rId11"/>
    <p:sldLayoutId id="2147484346" r:id="rId12"/>
    <p:sldLayoutId id="2147484347" r:id="rId13"/>
  </p:sldLayoutIdLst>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31DCAA-0216-090D-A4DC-72BC1958CA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3994F9-30A9-951C-A678-85F70EE265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DF36DF-2743-C563-DAC6-E1BD58BDB0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E47862-FF5F-4EBE-9783-519756D5C489}" type="datetimeFigureOut">
              <a:rPr lang="en-US" smtClean="0"/>
              <a:t>3/15/25</a:t>
            </a:fld>
            <a:endParaRPr lang="en-US" dirty="0"/>
          </a:p>
        </p:txBody>
      </p:sp>
      <p:sp>
        <p:nvSpPr>
          <p:cNvPr id="5" name="Footer Placeholder 4">
            <a:extLst>
              <a:ext uri="{FF2B5EF4-FFF2-40B4-BE49-F238E27FC236}">
                <a16:creationId xmlns:a16="http://schemas.microsoft.com/office/drawing/2014/main" id="{F4409078-DA13-6F4A-2280-7F217B76BE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418FF7AB-2061-3AE6-77C2-63D5A1E680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391F4B-AF62-46B5-AB41-7912AD825581}" type="slidenum">
              <a:rPr lang="en-US" smtClean="0"/>
              <a:t>‹#›</a:t>
            </a:fld>
            <a:endParaRPr lang="en-US" dirty="0"/>
          </a:p>
        </p:txBody>
      </p:sp>
    </p:spTree>
    <p:extLst>
      <p:ext uri="{BB962C8B-B14F-4D97-AF65-F5344CB8AC3E}">
        <p14:creationId xmlns:p14="http://schemas.microsoft.com/office/powerpoint/2010/main" val="657259488"/>
      </p:ext>
    </p:extLst>
  </p:cSld>
  <p:clrMap bg1="lt1" tx1="dk1" bg2="lt2" tx2="dk2" accent1="accent1" accent2="accent2" accent3="accent3" accent4="accent4" accent5="accent5" accent6="accent6" hlink="hlink" folHlink="folHlink"/>
  <p:sldLayoutIdLst>
    <p:sldLayoutId id="2147484349" r:id="rId1"/>
    <p:sldLayoutId id="2147484350" r:id="rId2"/>
    <p:sldLayoutId id="2147484351" r:id="rId3"/>
    <p:sldLayoutId id="2147484352" r:id="rId4"/>
    <p:sldLayoutId id="2147484353" r:id="rId5"/>
    <p:sldLayoutId id="2147484354" r:id="rId6"/>
    <p:sldLayoutId id="2147484355" r:id="rId7"/>
    <p:sldLayoutId id="2147484356" r:id="rId8"/>
    <p:sldLayoutId id="2147484357" r:id="rId9"/>
    <p:sldLayoutId id="2147484358" r:id="rId10"/>
    <p:sldLayoutId id="21474843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customXml" Target="../ink/ink1.xml"/></Relationships>
</file>

<file path=ppt/slides/_rels/slide15.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14.jp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customXml" Target="../ink/ink3.xml"/><Relationship Id="rId11" Type="http://schemas.openxmlformats.org/officeDocument/2006/relationships/image" Target="../media/image20.png"/><Relationship Id="rId5" Type="http://schemas.openxmlformats.org/officeDocument/2006/relationships/image" Target="../media/image17.png"/><Relationship Id="rId10" Type="http://schemas.openxmlformats.org/officeDocument/2006/relationships/customXml" Target="../ink/ink5.xml"/><Relationship Id="rId4" Type="http://schemas.openxmlformats.org/officeDocument/2006/relationships/customXml" Target="../ink/ink2.xml"/><Relationship Id="rId9"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7" Type="http://schemas.microsoft.com/office/2007/relationships/hdphoto" Target="../media/hdphoto2.wdp"/><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17.tiff"/><Relationship Id="rId5" Type="http://schemas.openxmlformats.org/officeDocument/2006/relationships/image" Target="../media/image16.emf"/><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hyperlink" Target="https://arkansasgopwing.blogspot.com/2018/04/are-we-rolling-downhill-like-snowball.html"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ideo" Target="https://www.youtube.com/embed/9tpL1K8ZqrU?start=76&amp;feature=oembed" TargetMode="External"/><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tif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0.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8.xml"/><Relationship Id="rId4" Type="http://schemas.openxmlformats.org/officeDocument/2006/relationships/hyperlink" Target="https://pxhere.com/en/photo/180040"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8.xml"/><Relationship Id="rId4" Type="http://schemas.openxmlformats.org/officeDocument/2006/relationships/hyperlink" Target="https://pxhere.com/en/photo/180040"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hyperlink" Target="https://www.pexels.com/video/a-hungry-homeless-man-8077298/" TargetMode="External"/></Relationships>
</file>

<file path=ppt/slides/_rels/slide6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hyperlink" Target="mailto:eric.roecker@wels.net"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outdoor, person, building, young&#10;&#10;Description automatically generated">
            <a:extLst>
              <a:ext uri="{FF2B5EF4-FFF2-40B4-BE49-F238E27FC236}">
                <a16:creationId xmlns:a16="http://schemas.microsoft.com/office/drawing/2014/main" id="{3F06A594-B1A2-7F4A-81F3-C2590661D524}"/>
              </a:ext>
            </a:extLst>
          </p:cNvPr>
          <p:cNvPicPr>
            <a:picLocks noChangeAspect="1"/>
          </p:cNvPicPr>
          <p:nvPr/>
        </p:nvPicPr>
        <p:blipFill rotWithShape="1">
          <a:blip r:embed="rId3"/>
          <a:srcRect t="541" b="15189"/>
          <a:stretch/>
        </p:blipFill>
        <p:spPr>
          <a:xfrm>
            <a:off x="20" y="0"/>
            <a:ext cx="12191980" cy="6857990"/>
          </a:xfrm>
          <a:prstGeom prst="rect">
            <a:avLst/>
          </a:prstGeom>
        </p:spPr>
      </p:pic>
      <p:sp>
        <p:nvSpPr>
          <p:cNvPr id="3" name="TextBox 2">
            <a:extLst>
              <a:ext uri="{FF2B5EF4-FFF2-40B4-BE49-F238E27FC236}">
                <a16:creationId xmlns:a16="http://schemas.microsoft.com/office/drawing/2014/main" id="{EBE6DC09-D02B-51B4-B14B-0FE89202E566}"/>
              </a:ext>
            </a:extLst>
          </p:cNvPr>
          <p:cNvSpPr txBox="1"/>
          <p:nvPr/>
        </p:nvSpPr>
        <p:spPr>
          <a:xfrm>
            <a:off x="379512" y="797505"/>
            <a:ext cx="4684295" cy="5539978"/>
          </a:xfrm>
          <a:prstGeom prst="rect">
            <a:avLst/>
          </a:prstGeom>
          <a:noFill/>
        </p:spPr>
        <p:txBody>
          <a:bodyPr wrap="square" rtlCol="0">
            <a:spAutoFit/>
          </a:bodyPr>
          <a:lstStyle/>
          <a:p>
            <a:r>
              <a:rPr lang="en-US" sz="6000" b="1" dirty="0"/>
              <a:t>One by One</a:t>
            </a:r>
          </a:p>
          <a:p>
            <a:endParaRPr lang="en-US" sz="4800" b="1" dirty="0"/>
          </a:p>
          <a:p>
            <a:endParaRPr lang="en-US" sz="4800" b="1" dirty="0"/>
          </a:p>
          <a:p>
            <a:r>
              <a:rPr lang="en-US" b="1" dirty="0"/>
              <a:t> </a:t>
            </a:r>
          </a:p>
          <a:p>
            <a:endParaRPr lang="en-US" b="1" dirty="0"/>
          </a:p>
          <a:p>
            <a:endParaRPr lang="en-US" b="1" dirty="0"/>
          </a:p>
          <a:p>
            <a:endParaRPr lang="en-US" b="1" dirty="0"/>
          </a:p>
          <a:p>
            <a:endParaRPr lang="en-US" dirty="0"/>
          </a:p>
          <a:p>
            <a:pPr algn="ctr"/>
            <a:r>
              <a:rPr lang="en-US" sz="3600" dirty="0"/>
              <a:t>Why your witness      is more important than ever</a:t>
            </a:r>
          </a:p>
        </p:txBody>
      </p:sp>
    </p:spTree>
    <p:extLst>
      <p:ext uri="{BB962C8B-B14F-4D97-AF65-F5344CB8AC3E}">
        <p14:creationId xmlns:p14="http://schemas.microsoft.com/office/powerpoint/2010/main" val="1513106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7165D3-7763-1399-99B1-FA7C7010DE4A}"/>
              </a:ext>
            </a:extLst>
          </p:cNvPr>
          <p:cNvSpPr>
            <a:spLocks noGrp="1"/>
          </p:cNvSpPr>
          <p:nvPr>
            <p:ph idx="1"/>
          </p:nvPr>
        </p:nvSpPr>
        <p:spPr>
          <a:xfrm>
            <a:off x="2197730" y="2543843"/>
            <a:ext cx="7796540" cy="1770314"/>
          </a:xfrm>
        </p:spPr>
        <p:txBody>
          <a:bodyPr>
            <a:normAutofit/>
          </a:bodyPr>
          <a:lstStyle/>
          <a:p>
            <a:pPr marL="0" indent="0" algn="ctr">
              <a:buNone/>
            </a:pPr>
            <a:r>
              <a:rPr lang="en-US" sz="4400" dirty="0"/>
              <a:t>Share an evangelism experience you’ve had.</a:t>
            </a:r>
          </a:p>
        </p:txBody>
      </p:sp>
    </p:spTree>
    <p:extLst>
      <p:ext uri="{BB962C8B-B14F-4D97-AF65-F5344CB8AC3E}">
        <p14:creationId xmlns:p14="http://schemas.microsoft.com/office/powerpoint/2010/main" val="3629334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2EED52-B2C6-6E65-CBC6-66811A7D2183}"/>
              </a:ext>
            </a:extLst>
          </p:cNvPr>
          <p:cNvPicPr>
            <a:picLocks noChangeAspect="1"/>
          </p:cNvPicPr>
          <p:nvPr/>
        </p:nvPicPr>
        <p:blipFill>
          <a:blip r:embed="rId3"/>
          <a:stretch>
            <a:fillRect/>
          </a:stretch>
        </p:blipFill>
        <p:spPr>
          <a:xfrm>
            <a:off x="1517649" y="0"/>
            <a:ext cx="9156702" cy="6858000"/>
          </a:xfrm>
          <a:prstGeom prst="rect">
            <a:avLst/>
          </a:prstGeom>
        </p:spPr>
      </p:pic>
    </p:spTree>
    <p:extLst>
      <p:ext uri="{BB962C8B-B14F-4D97-AF65-F5344CB8AC3E}">
        <p14:creationId xmlns:p14="http://schemas.microsoft.com/office/powerpoint/2010/main" val="943257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BA5FB8-A218-4247-97C0-F568686CDC86}"/>
              </a:ext>
            </a:extLst>
          </p:cNvPr>
          <p:cNvPicPr>
            <a:picLocks noChangeAspect="1"/>
          </p:cNvPicPr>
          <p:nvPr/>
        </p:nvPicPr>
        <p:blipFill>
          <a:blip r:embed="rId3"/>
          <a:stretch>
            <a:fillRect/>
          </a:stretch>
        </p:blipFill>
        <p:spPr>
          <a:xfrm>
            <a:off x="1158240" y="0"/>
            <a:ext cx="9607296" cy="6871794"/>
          </a:xfrm>
          <a:prstGeom prst="rect">
            <a:avLst/>
          </a:prstGeom>
        </p:spPr>
      </p:pic>
    </p:spTree>
    <p:extLst>
      <p:ext uri="{BB962C8B-B14F-4D97-AF65-F5344CB8AC3E}">
        <p14:creationId xmlns:p14="http://schemas.microsoft.com/office/powerpoint/2010/main" val="2525825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FE3128-443F-CF43-AFC6-4C377690A387}"/>
              </a:ext>
            </a:extLst>
          </p:cNvPr>
          <p:cNvPicPr>
            <a:picLocks noChangeAspect="1"/>
          </p:cNvPicPr>
          <p:nvPr/>
        </p:nvPicPr>
        <p:blipFill rotWithShape="1">
          <a:blip r:embed="rId3"/>
          <a:srcRect t="9409" b="6322"/>
          <a:stretch/>
        </p:blipFill>
        <p:spPr>
          <a:xfrm>
            <a:off x="20" y="10"/>
            <a:ext cx="12191980" cy="6857990"/>
          </a:xfrm>
          <a:prstGeom prst="rect">
            <a:avLst/>
          </a:prstGeom>
        </p:spPr>
      </p:pic>
    </p:spTree>
    <p:extLst>
      <p:ext uri="{BB962C8B-B14F-4D97-AF65-F5344CB8AC3E}">
        <p14:creationId xmlns:p14="http://schemas.microsoft.com/office/powerpoint/2010/main" val="2183559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EC71C08-214C-144A-B8F0-9AB2945D0D36}"/>
              </a:ext>
            </a:extLst>
          </p:cNvPr>
          <p:cNvPicPr>
            <a:picLocks noChangeAspect="1"/>
          </p:cNvPicPr>
          <p:nvPr/>
        </p:nvPicPr>
        <p:blipFill rotWithShape="1">
          <a:blip r:embed="rId3"/>
          <a:srcRect t="7521" b="17479"/>
          <a:stretch/>
        </p:blipFill>
        <p:spPr>
          <a:xfrm>
            <a:off x="20" y="10"/>
            <a:ext cx="12191980" cy="6857990"/>
          </a:xfrm>
          <a:prstGeom prst="rect">
            <a:avLst/>
          </a:prstGeom>
        </p:spPr>
      </p:pic>
    </p:spTree>
    <p:extLst>
      <p:ext uri="{BB962C8B-B14F-4D97-AF65-F5344CB8AC3E}">
        <p14:creationId xmlns:p14="http://schemas.microsoft.com/office/powerpoint/2010/main" val="497500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EFF464E-40C3-A24E-B659-3A29E1A12BAC}"/>
              </a:ext>
            </a:extLst>
          </p:cNvPr>
          <p:cNvPicPr>
            <a:picLocks noChangeAspect="1"/>
          </p:cNvPicPr>
          <p:nvPr/>
        </p:nvPicPr>
        <p:blipFill>
          <a:blip r:embed="rId2"/>
          <a:stretch>
            <a:fillRect/>
          </a:stretch>
        </p:blipFill>
        <p:spPr>
          <a:xfrm>
            <a:off x="1543913" y="1901952"/>
            <a:ext cx="9235033" cy="3011424"/>
          </a:xfrm>
          <a:prstGeom prst="rect">
            <a:avLst/>
          </a:prstGeom>
        </p:spPr>
      </p:pic>
    </p:spTree>
    <p:extLst>
      <p:ext uri="{BB962C8B-B14F-4D97-AF65-F5344CB8AC3E}">
        <p14:creationId xmlns:p14="http://schemas.microsoft.com/office/powerpoint/2010/main" val="235386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063C7F-EC50-8E40-8835-D77302C09E94}"/>
              </a:ext>
            </a:extLst>
          </p:cNvPr>
          <p:cNvSpPr>
            <a:spLocks noGrp="1"/>
          </p:cNvSpPr>
          <p:nvPr>
            <p:ph idx="4294967295"/>
          </p:nvPr>
        </p:nvSpPr>
        <p:spPr>
          <a:xfrm>
            <a:off x="643328" y="2215544"/>
            <a:ext cx="5727492" cy="2426911"/>
          </a:xfrm>
        </p:spPr>
        <p:txBody>
          <a:bodyPr>
            <a:normAutofit/>
          </a:bodyPr>
          <a:lstStyle/>
          <a:p>
            <a:pPr marL="0" indent="0" algn="ctr">
              <a:buNone/>
            </a:pPr>
            <a:r>
              <a:rPr lang="en-US" sz="5400" dirty="0"/>
              <a:t>Personal</a:t>
            </a:r>
          </a:p>
          <a:p>
            <a:pPr marL="0" indent="0" algn="ctr">
              <a:buNone/>
            </a:pPr>
            <a:r>
              <a:rPr lang="en-US" sz="5400" dirty="0"/>
              <a:t>Evangelism</a:t>
            </a:r>
          </a:p>
        </p:txBody>
      </p:sp>
      <p:sp>
        <p:nvSpPr>
          <p:cNvPr id="2" name="TextBox 1">
            <a:extLst>
              <a:ext uri="{FF2B5EF4-FFF2-40B4-BE49-F238E27FC236}">
                <a16:creationId xmlns:a16="http://schemas.microsoft.com/office/drawing/2014/main" id="{05B2B89F-9491-388E-3DB2-04C8B47EBF84}"/>
              </a:ext>
            </a:extLst>
          </p:cNvPr>
          <p:cNvSpPr txBox="1"/>
          <p:nvPr/>
        </p:nvSpPr>
        <p:spPr>
          <a:xfrm>
            <a:off x="7285220" y="1319134"/>
            <a:ext cx="3492708" cy="4247317"/>
          </a:xfrm>
          <a:prstGeom prst="rect">
            <a:avLst/>
          </a:prstGeom>
          <a:noFill/>
        </p:spPr>
        <p:txBody>
          <a:bodyPr wrap="square" rtlCol="0">
            <a:spAutoFit/>
          </a:bodyPr>
          <a:lstStyle/>
          <a:p>
            <a:pPr algn="r"/>
            <a:r>
              <a:rPr lang="en-US" sz="5400" dirty="0"/>
              <a:t>Why?</a:t>
            </a:r>
          </a:p>
          <a:p>
            <a:pPr algn="r"/>
            <a:endParaRPr lang="en-US" sz="5400" dirty="0"/>
          </a:p>
          <a:p>
            <a:pPr algn="r"/>
            <a:r>
              <a:rPr lang="en-US" sz="5400" dirty="0"/>
              <a:t>What?</a:t>
            </a:r>
          </a:p>
          <a:p>
            <a:pPr algn="r"/>
            <a:endParaRPr lang="en-US" sz="5400" dirty="0"/>
          </a:p>
          <a:p>
            <a:pPr algn="r"/>
            <a:r>
              <a:rPr lang="en-US" sz="5400" dirty="0"/>
              <a:t>How?</a:t>
            </a:r>
            <a:endParaRPr lang="en-US" dirty="0"/>
          </a:p>
        </p:txBody>
      </p:sp>
    </p:spTree>
    <p:extLst>
      <p:ext uri="{BB962C8B-B14F-4D97-AF65-F5344CB8AC3E}">
        <p14:creationId xmlns:p14="http://schemas.microsoft.com/office/powerpoint/2010/main" val="3403750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063C7F-EC50-8E40-8835-D77302C09E94}"/>
              </a:ext>
            </a:extLst>
          </p:cNvPr>
          <p:cNvSpPr>
            <a:spLocks noGrp="1"/>
          </p:cNvSpPr>
          <p:nvPr>
            <p:ph idx="4294967295"/>
          </p:nvPr>
        </p:nvSpPr>
        <p:spPr>
          <a:xfrm>
            <a:off x="643328" y="2215544"/>
            <a:ext cx="5727492" cy="2426911"/>
          </a:xfrm>
        </p:spPr>
        <p:txBody>
          <a:bodyPr>
            <a:normAutofit/>
          </a:bodyPr>
          <a:lstStyle/>
          <a:p>
            <a:pPr marL="0" indent="0" algn="ctr">
              <a:buNone/>
            </a:pPr>
            <a:r>
              <a:rPr lang="en-US" sz="5400" dirty="0"/>
              <a:t>Personal</a:t>
            </a:r>
          </a:p>
          <a:p>
            <a:pPr marL="0" indent="0" algn="ctr">
              <a:buNone/>
            </a:pPr>
            <a:r>
              <a:rPr lang="en-US" sz="5400" dirty="0"/>
              <a:t>Evangelism</a:t>
            </a:r>
          </a:p>
        </p:txBody>
      </p:sp>
      <p:sp>
        <p:nvSpPr>
          <p:cNvPr id="2" name="TextBox 1">
            <a:extLst>
              <a:ext uri="{FF2B5EF4-FFF2-40B4-BE49-F238E27FC236}">
                <a16:creationId xmlns:a16="http://schemas.microsoft.com/office/drawing/2014/main" id="{05B2B89F-9491-388E-3DB2-04C8B47EBF84}"/>
              </a:ext>
            </a:extLst>
          </p:cNvPr>
          <p:cNvSpPr txBox="1"/>
          <p:nvPr/>
        </p:nvSpPr>
        <p:spPr>
          <a:xfrm>
            <a:off x="7285220" y="1319134"/>
            <a:ext cx="3492708" cy="4247317"/>
          </a:xfrm>
          <a:prstGeom prst="rect">
            <a:avLst/>
          </a:prstGeom>
          <a:noFill/>
        </p:spPr>
        <p:txBody>
          <a:bodyPr wrap="square" rtlCol="0">
            <a:spAutoFit/>
          </a:bodyPr>
          <a:lstStyle/>
          <a:p>
            <a:pPr algn="r"/>
            <a:r>
              <a:rPr lang="en-US" sz="5400" dirty="0"/>
              <a:t>Why?</a:t>
            </a:r>
          </a:p>
          <a:p>
            <a:pPr algn="r"/>
            <a:endParaRPr lang="en-US" sz="5400" dirty="0"/>
          </a:p>
          <a:p>
            <a:pPr algn="r"/>
            <a:r>
              <a:rPr lang="en-US" sz="5400" dirty="0"/>
              <a:t>What?</a:t>
            </a:r>
          </a:p>
          <a:p>
            <a:pPr algn="r"/>
            <a:endParaRPr lang="en-US" sz="5400" dirty="0"/>
          </a:p>
          <a:p>
            <a:pPr algn="r"/>
            <a:r>
              <a:rPr lang="en-US" sz="5400" dirty="0"/>
              <a:t>How?</a:t>
            </a:r>
            <a:endParaRPr lang="en-US" dirty="0"/>
          </a:p>
        </p:txBody>
      </p:sp>
      <p:sp>
        <p:nvSpPr>
          <p:cNvPr id="5" name="Donut 4">
            <a:extLst>
              <a:ext uri="{FF2B5EF4-FFF2-40B4-BE49-F238E27FC236}">
                <a16:creationId xmlns:a16="http://schemas.microsoft.com/office/drawing/2014/main" id="{7C11DFFF-983D-CF10-49AA-16234C8B01A3}"/>
              </a:ext>
            </a:extLst>
          </p:cNvPr>
          <p:cNvSpPr/>
          <p:nvPr/>
        </p:nvSpPr>
        <p:spPr>
          <a:xfrm>
            <a:off x="8229599" y="1034716"/>
            <a:ext cx="2911642" cy="1588168"/>
          </a:xfrm>
          <a:prstGeom prst="donut">
            <a:avLst>
              <a:gd name="adj" fmla="val 5116"/>
            </a:avLst>
          </a:prstGeom>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n>
                <a:solidFill>
                  <a:schemeClr val="tx1"/>
                </a:solidFill>
              </a:ln>
              <a:solidFill>
                <a:schemeClr val="tx1"/>
              </a:solidFill>
            </a:endParaRPr>
          </a:p>
        </p:txBody>
      </p:sp>
    </p:spTree>
    <p:extLst>
      <p:ext uri="{BB962C8B-B14F-4D97-AF65-F5344CB8AC3E}">
        <p14:creationId xmlns:p14="http://schemas.microsoft.com/office/powerpoint/2010/main" val="207389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81FE6-76DE-9B45-8FCC-873D8278824C}"/>
              </a:ext>
            </a:extLst>
          </p:cNvPr>
          <p:cNvSpPr>
            <a:spLocks noGrp="1"/>
          </p:cNvSpPr>
          <p:nvPr>
            <p:ph type="title"/>
          </p:nvPr>
        </p:nvSpPr>
        <p:spPr>
          <a:xfrm>
            <a:off x="952108" y="954756"/>
            <a:ext cx="2730414" cy="4946003"/>
          </a:xfrm>
        </p:spPr>
        <p:txBody>
          <a:bodyPr>
            <a:normAutofit/>
          </a:bodyPr>
          <a:lstStyle/>
          <a:p>
            <a:r>
              <a:rPr lang="en-US" sz="6600" b="1" dirty="0">
                <a:solidFill>
                  <a:srgbClr val="FFFFFF"/>
                </a:solidFill>
              </a:rPr>
              <a:t>Why?</a:t>
            </a:r>
          </a:p>
        </p:txBody>
      </p:sp>
      <p:sp>
        <p:nvSpPr>
          <p:cNvPr id="3" name="Content Placeholder 2">
            <a:extLst>
              <a:ext uri="{FF2B5EF4-FFF2-40B4-BE49-F238E27FC236}">
                <a16:creationId xmlns:a16="http://schemas.microsoft.com/office/drawing/2014/main" id="{01BB6BDC-A435-F943-9D9D-628608BE2624}"/>
              </a:ext>
            </a:extLst>
          </p:cNvPr>
          <p:cNvSpPr>
            <a:spLocks noGrp="1"/>
          </p:cNvSpPr>
          <p:nvPr>
            <p:ph idx="1"/>
          </p:nvPr>
        </p:nvSpPr>
        <p:spPr>
          <a:xfrm>
            <a:off x="5140934" y="1282922"/>
            <a:ext cx="6411398" cy="4289669"/>
          </a:xfrm>
        </p:spPr>
        <p:txBody>
          <a:bodyPr anchor="ctr">
            <a:normAutofit/>
          </a:bodyPr>
          <a:lstStyle/>
          <a:p>
            <a:pPr marL="742950" indent="-742950">
              <a:spcAft>
                <a:spcPts val="2400"/>
              </a:spcAft>
              <a:buFont typeface="+mj-lt"/>
              <a:buAutoNum type="arabicPeriod"/>
            </a:pPr>
            <a:r>
              <a:rPr lang="en-US" sz="3600" dirty="0"/>
              <a:t>The rise of the </a:t>
            </a:r>
            <a:r>
              <a:rPr lang="en-US" sz="3600" dirty="0" err="1"/>
              <a:t>Unaffiliateds</a:t>
            </a:r>
            <a:endParaRPr lang="en-US" sz="3600" dirty="0"/>
          </a:p>
          <a:p>
            <a:pPr marL="0" indent="0">
              <a:spcAft>
                <a:spcPts val="2400"/>
              </a:spcAft>
              <a:buNone/>
            </a:pPr>
            <a:endParaRPr lang="en-US" sz="3600" b="1" dirty="0"/>
          </a:p>
        </p:txBody>
      </p:sp>
    </p:spTree>
    <p:extLst>
      <p:ext uri="{BB962C8B-B14F-4D97-AF65-F5344CB8AC3E}">
        <p14:creationId xmlns:p14="http://schemas.microsoft.com/office/powerpoint/2010/main" val="2812928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1C73B089-5EF8-487A-93B4-4054F4578CA7}"/>
              </a:ext>
            </a:extLst>
          </p:cNvPr>
          <p:cNvGraphicFramePr>
            <a:graphicFrameLocks/>
          </p:cNvGraphicFramePr>
          <p:nvPr>
            <p:extLst>
              <p:ext uri="{D42A27DB-BD31-4B8C-83A1-F6EECF244321}">
                <p14:modId xmlns:p14="http://schemas.microsoft.com/office/powerpoint/2010/main" val="2433933498"/>
              </p:ext>
            </p:extLst>
          </p:nvPr>
        </p:nvGraphicFramePr>
        <p:xfrm>
          <a:off x="4499430" y="-35838"/>
          <a:ext cx="7692570" cy="6893838"/>
        </p:xfrm>
        <a:graphic>
          <a:graphicData uri="http://schemas.openxmlformats.org/drawingml/2006/chart">
            <c:chart xmlns:c="http://schemas.openxmlformats.org/drawingml/2006/chart" xmlns:r="http://schemas.openxmlformats.org/officeDocument/2006/relationships" r:id="rId3"/>
          </a:graphicData>
        </a:graphic>
      </p:graphicFrame>
      <p:pic>
        <p:nvPicPr>
          <p:cNvPr id="3074" name="Picture 2" descr="Image result for rise of the nones">
            <a:extLst>
              <a:ext uri="{FF2B5EF4-FFF2-40B4-BE49-F238E27FC236}">
                <a16:creationId xmlns:a16="http://schemas.microsoft.com/office/drawing/2014/main" id="{6DAA8250-CE24-4664-9C62-EB46D18E68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5838"/>
            <a:ext cx="4499429" cy="6929675"/>
          </a:xfrm>
          <a:prstGeom prst="rect">
            <a:avLst/>
          </a:prstGeom>
          <a:noFill/>
          <a:extLst>
            <a:ext uri="{909E8E84-426E-40DD-AFC4-6F175D3DCCD1}">
              <a14:hiddenFill xmlns:a14="http://schemas.microsoft.com/office/drawing/2010/main">
                <a:solidFill>
                  <a:srgbClr val="FFFFFF"/>
                </a:solidFill>
              </a14:hiddenFill>
            </a:ext>
          </a:extLst>
        </p:spPr>
      </p:pic>
      <p:sp>
        <p:nvSpPr>
          <p:cNvPr id="2" name="Frame 1">
            <a:extLst>
              <a:ext uri="{FF2B5EF4-FFF2-40B4-BE49-F238E27FC236}">
                <a16:creationId xmlns:a16="http://schemas.microsoft.com/office/drawing/2014/main" id="{37EFA74F-45F7-4A19-D0E0-ECEC35260A73}"/>
              </a:ext>
            </a:extLst>
          </p:cNvPr>
          <p:cNvSpPr/>
          <p:nvPr/>
        </p:nvSpPr>
        <p:spPr>
          <a:xfrm>
            <a:off x="4718957" y="5339442"/>
            <a:ext cx="1126672" cy="1518557"/>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206510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1C73B089-5EF8-487A-93B4-4054F4578CA7}"/>
              </a:ext>
            </a:extLst>
          </p:cNvPr>
          <p:cNvGraphicFramePr>
            <a:graphicFrameLocks/>
          </p:cNvGraphicFramePr>
          <p:nvPr/>
        </p:nvGraphicFramePr>
        <p:xfrm>
          <a:off x="4499430" y="-35838"/>
          <a:ext cx="7692570" cy="6893838"/>
        </p:xfrm>
        <a:graphic>
          <a:graphicData uri="http://schemas.openxmlformats.org/drawingml/2006/chart">
            <c:chart xmlns:c="http://schemas.openxmlformats.org/drawingml/2006/chart" xmlns:r="http://schemas.openxmlformats.org/officeDocument/2006/relationships" r:id="rId3"/>
          </a:graphicData>
        </a:graphic>
      </p:graphicFrame>
      <p:pic>
        <p:nvPicPr>
          <p:cNvPr id="3074" name="Picture 2" descr="Image result for rise of the nones">
            <a:extLst>
              <a:ext uri="{FF2B5EF4-FFF2-40B4-BE49-F238E27FC236}">
                <a16:creationId xmlns:a16="http://schemas.microsoft.com/office/drawing/2014/main" id="{6DAA8250-CE24-4664-9C62-EB46D18E68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5838"/>
            <a:ext cx="4499429" cy="6929675"/>
          </a:xfrm>
          <a:prstGeom prst="rect">
            <a:avLst/>
          </a:prstGeom>
          <a:noFill/>
          <a:extLst>
            <a:ext uri="{909E8E84-426E-40DD-AFC4-6F175D3DCCD1}">
              <a14:hiddenFill xmlns:a14="http://schemas.microsoft.com/office/drawing/2010/main">
                <a:solidFill>
                  <a:srgbClr val="FFFFFF"/>
                </a:solidFill>
              </a14:hiddenFill>
            </a:ext>
          </a:extLst>
        </p:spPr>
      </p:pic>
      <p:sp>
        <p:nvSpPr>
          <p:cNvPr id="2" name="Frame 1">
            <a:extLst>
              <a:ext uri="{FF2B5EF4-FFF2-40B4-BE49-F238E27FC236}">
                <a16:creationId xmlns:a16="http://schemas.microsoft.com/office/drawing/2014/main" id="{37EFA74F-45F7-4A19-D0E0-ECEC35260A73}"/>
              </a:ext>
            </a:extLst>
          </p:cNvPr>
          <p:cNvSpPr/>
          <p:nvPr/>
        </p:nvSpPr>
        <p:spPr>
          <a:xfrm>
            <a:off x="4718957" y="5339442"/>
            <a:ext cx="1126672" cy="1518557"/>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Frame 2">
            <a:extLst>
              <a:ext uri="{FF2B5EF4-FFF2-40B4-BE49-F238E27FC236}">
                <a16:creationId xmlns:a16="http://schemas.microsoft.com/office/drawing/2014/main" id="{F3BCB085-D69F-054C-BEA5-58CD484CFF56}"/>
              </a:ext>
            </a:extLst>
          </p:cNvPr>
          <p:cNvSpPr/>
          <p:nvPr/>
        </p:nvSpPr>
        <p:spPr>
          <a:xfrm>
            <a:off x="5976257" y="4800600"/>
            <a:ext cx="1028700" cy="205739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33736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1C73B089-5EF8-487A-93B4-4054F4578CA7}"/>
              </a:ext>
            </a:extLst>
          </p:cNvPr>
          <p:cNvGraphicFramePr>
            <a:graphicFrameLocks/>
          </p:cNvGraphicFramePr>
          <p:nvPr/>
        </p:nvGraphicFramePr>
        <p:xfrm>
          <a:off x="4499430" y="-35838"/>
          <a:ext cx="7692570" cy="6893838"/>
        </p:xfrm>
        <a:graphic>
          <a:graphicData uri="http://schemas.openxmlformats.org/drawingml/2006/chart">
            <c:chart xmlns:c="http://schemas.openxmlformats.org/drawingml/2006/chart" xmlns:r="http://schemas.openxmlformats.org/officeDocument/2006/relationships" r:id="rId3"/>
          </a:graphicData>
        </a:graphic>
      </p:graphicFrame>
      <p:pic>
        <p:nvPicPr>
          <p:cNvPr id="3074" name="Picture 2" descr="Image result for rise of the nones">
            <a:extLst>
              <a:ext uri="{FF2B5EF4-FFF2-40B4-BE49-F238E27FC236}">
                <a16:creationId xmlns:a16="http://schemas.microsoft.com/office/drawing/2014/main" id="{6DAA8250-CE24-4664-9C62-EB46D18E68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5838"/>
            <a:ext cx="4499429" cy="6929675"/>
          </a:xfrm>
          <a:prstGeom prst="rect">
            <a:avLst/>
          </a:prstGeom>
          <a:noFill/>
          <a:extLst>
            <a:ext uri="{909E8E84-426E-40DD-AFC4-6F175D3DCCD1}">
              <a14:hiddenFill xmlns:a14="http://schemas.microsoft.com/office/drawing/2010/main">
                <a:solidFill>
                  <a:srgbClr val="FFFFFF"/>
                </a:solidFill>
              </a14:hiddenFill>
            </a:ext>
          </a:extLst>
        </p:spPr>
      </p:pic>
      <p:sp>
        <p:nvSpPr>
          <p:cNvPr id="3" name="Frame 2">
            <a:extLst>
              <a:ext uri="{FF2B5EF4-FFF2-40B4-BE49-F238E27FC236}">
                <a16:creationId xmlns:a16="http://schemas.microsoft.com/office/drawing/2014/main" id="{F3BCB085-D69F-054C-BEA5-58CD484CFF56}"/>
              </a:ext>
            </a:extLst>
          </p:cNvPr>
          <p:cNvSpPr/>
          <p:nvPr/>
        </p:nvSpPr>
        <p:spPr>
          <a:xfrm>
            <a:off x="5976257" y="4800600"/>
            <a:ext cx="1028700" cy="205739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Frame 3">
            <a:extLst>
              <a:ext uri="{FF2B5EF4-FFF2-40B4-BE49-F238E27FC236}">
                <a16:creationId xmlns:a16="http://schemas.microsoft.com/office/drawing/2014/main" id="{0D691642-20E0-ED03-346A-348E9762CC19}"/>
              </a:ext>
            </a:extLst>
          </p:cNvPr>
          <p:cNvSpPr/>
          <p:nvPr/>
        </p:nvSpPr>
        <p:spPr>
          <a:xfrm>
            <a:off x="10891157" y="1779814"/>
            <a:ext cx="1094014" cy="5078186"/>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58716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8AF849-F952-4C1B-9E13-E8D5041E11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9980" y="44596"/>
            <a:ext cx="9430316" cy="6813404"/>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EC10D9D3-930E-8D40-B1D2-315D0241A711}"/>
                  </a:ext>
                </a:extLst>
              </p14:cNvPr>
              <p14:cNvContentPartPr/>
              <p14:nvPr/>
            </p14:nvContentPartPr>
            <p14:xfrm>
              <a:off x="1089413" y="1288173"/>
              <a:ext cx="360" cy="360"/>
            </p14:xfrm>
          </p:contentPart>
        </mc:Choice>
        <mc:Fallback xmlns="">
          <p:pic>
            <p:nvPicPr>
              <p:cNvPr id="7" name="Ink 6">
                <a:extLst>
                  <a:ext uri="{FF2B5EF4-FFF2-40B4-BE49-F238E27FC236}">
                    <a16:creationId xmlns:a16="http://schemas.microsoft.com/office/drawing/2014/main" id="{EC10D9D3-930E-8D40-B1D2-315D0241A711}"/>
                  </a:ext>
                </a:extLst>
              </p:cNvPr>
              <p:cNvPicPr/>
              <p:nvPr/>
            </p:nvPicPr>
            <p:blipFill>
              <a:blip r:embed="rId5"/>
              <a:stretch>
                <a:fillRect/>
              </a:stretch>
            </p:blipFill>
            <p:spPr>
              <a:xfrm>
                <a:off x="1035413" y="1180173"/>
                <a:ext cx="108000" cy="216000"/>
              </a:xfrm>
              <a:prstGeom prst="rect">
                <a:avLst/>
              </a:prstGeom>
            </p:spPr>
          </p:pic>
        </mc:Fallback>
      </mc:AlternateContent>
    </p:spTree>
    <p:extLst>
      <p:ext uri="{BB962C8B-B14F-4D97-AF65-F5344CB8AC3E}">
        <p14:creationId xmlns:p14="http://schemas.microsoft.com/office/powerpoint/2010/main" val="1724976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8AF849-F952-4C1B-9E13-E8D5041E11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9980" y="44596"/>
            <a:ext cx="9430316" cy="6813404"/>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B605E923-1676-0841-9D3D-15ECCE673BC7}"/>
                  </a:ext>
                </a:extLst>
              </p14:cNvPr>
              <p14:cNvContentPartPr/>
              <p14:nvPr/>
            </p14:nvContentPartPr>
            <p14:xfrm>
              <a:off x="2730293" y="985773"/>
              <a:ext cx="7628040" cy="1909080"/>
            </p14:xfrm>
          </p:contentPart>
        </mc:Choice>
        <mc:Fallback xmlns="">
          <p:pic>
            <p:nvPicPr>
              <p:cNvPr id="2" name="Ink 1">
                <a:extLst>
                  <a:ext uri="{FF2B5EF4-FFF2-40B4-BE49-F238E27FC236}">
                    <a16:creationId xmlns:a16="http://schemas.microsoft.com/office/drawing/2014/main" id="{B605E923-1676-0841-9D3D-15ECCE673BC7}"/>
                  </a:ext>
                </a:extLst>
              </p:cNvPr>
              <p:cNvPicPr/>
              <p:nvPr/>
            </p:nvPicPr>
            <p:blipFill>
              <a:blip r:embed="rId5"/>
              <a:stretch>
                <a:fillRect/>
              </a:stretch>
            </p:blipFill>
            <p:spPr>
              <a:xfrm>
                <a:off x="2676293" y="877773"/>
                <a:ext cx="7735680" cy="2124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F4B147B3-6C96-6B41-B935-937910219EA7}"/>
                  </a:ext>
                </a:extLst>
              </p14:cNvPr>
              <p14:cNvContentPartPr/>
              <p14:nvPr/>
            </p14:nvContentPartPr>
            <p14:xfrm>
              <a:off x="2678093" y="1645293"/>
              <a:ext cx="7590240" cy="649800"/>
            </p14:xfrm>
          </p:contentPart>
        </mc:Choice>
        <mc:Fallback xmlns="">
          <p:pic>
            <p:nvPicPr>
              <p:cNvPr id="4" name="Ink 3">
                <a:extLst>
                  <a:ext uri="{FF2B5EF4-FFF2-40B4-BE49-F238E27FC236}">
                    <a16:creationId xmlns:a16="http://schemas.microsoft.com/office/drawing/2014/main" id="{F4B147B3-6C96-6B41-B935-937910219EA7}"/>
                  </a:ext>
                </a:extLst>
              </p:cNvPr>
              <p:cNvPicPr/>
              <p:nvPr/>
            </p:nvPicPr>
            <p:blipFill>
              <a:blip r:embed="rId7"/>
              <a:stretch>
                <a:fillRect/>
              </a:stretch>
            </p:blipFill>
            <p:spPr>
              <a:xfrm>
                <a:off x="2624093" y="1537293"/>
                <a:ext cx="7697880" cy="8654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Ink 4">
                <a:extLst>
                  <a:ext uri="{FF2B5EF4-FFF2-40B4-BE49-F238E27FC236}">
                    <a16:creationId xmlns:a16="http://schemas.microsoft.com/office/drawing/2014/main" id="{8E32B545-2365-1A42-A6E1-0D00C1102E7A}"/>
                  </a:ext>
                </a:extLst>
              </p14:cNvPr>
              <p14:cNvContentPartPr/>
              <p14:nvPr/>
            </p14:nvContentPartPr>
            <p14:xfrm>
              <a:off x="2597093" y="1013133"/>
              <a:ext cx="7616880" cy="3036960"/>
            </p14:xfrm>
          </p:contentPart>
        </mc:Choice>
        <mc:Fallback xmlns="">
          <p:pic>
            <p:nvPicPr>
              <p:cNvPr id="5" name="Ink 4">
                <a:extLst>
                  <a:ext uri="{FF2B5EF4-FFF2-40B4-BE49-F238E27FC236}">
                    <a16:creationId xmlns:a16="http://schemas.microsoft.com/office/drawing/2014/main" id="{8E32B545-2365-1A42-A6E1-0D00C1102E7A}"/>
                  </a:ext>
                </a:extLst>
              </p:cNvPr>
              <p:cNvPicPr/>
              <p:nvPr/>
            </p:nvPicPr>
            <p:blipFill>
              <a:blip r:embed="rId9"/>
              <a:stretch>
                <a:fillRect/>
              </a:stretch>
            </p:blipFill>
            <p:spPr>
              <a:xfrm>
                <a:off x="2543096" y="905146"/>
                <a:ext cx="7724515" cy="3252574"/>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 name="Ink 5">
                <a:extLst>
                  <a:ext uri="{FF2B5EF4-FFF2-40B4-BE49-F238E27FC236}">
                    <a16:creationId xmlns:a16="http://schemas.microsoft.com/office/drawing/2014/main" id="{19A4C028-CD51-CD4F-B296-D23594034049}"/>
                  </a:ext>
                </a:extLst>
              </p14:cNvPr>
              <p14:cNvContentPartPr/>
              <p14:nvPr/>
            </p14:nvContentPartPr>
            <p14:xfrm>
              <a:off x="2540933" y="2156133"/>
              <a:ext cx="7748280" cy="2952000"/>
            </p14:xfrm>
          </p:contentPart>
        </mc:Choice>
        <mc:Fallback xmlns="">
          <p:pic>
            <p:nvPicPr>
              <p:cNvPr id="6" name="Ink 5">
                <a:extLst>
                  <a:ext uri="{FF2B5EF4-FFF2-40B4-BE49-F238E27FC236}">
                    <a16:creationId xmlns:a16="http://schemas.microsoft.com/office/drawing/2014/main" id="{19A4C028-CD51-CD4F-B296-D23594034049}"/>
                  </a:ext>
                </a:extLst>
              </p:cNvPr>
              <p:cNvPicPr/>
              <p:nvPr/>
            </p:nvPicPr>
            <p:blipFill>
              <a:blip r:embed="rId11"/>
              <a:stretch>
                <a:fillRect/>
              </a:stretch>
            </p:blipFill>
            <p:spPr>
              <a:xfrm>
                <a:off x="2486933" y="2048133"/>
                <a:ext cx="7855920" cy="3167640"/>
              </a:xfrm>
              <a:prstGeom prst="rect">
                <a:avLst/>
              </a:prstGeom>
            </p:spPr>
          </p:pic>
        </mc:Fallback>
      </mc:AlternateContent>
    </p:spTree>
    <p:extLst>
      <p:ext uri="{BB962C8B-B14F-4D97-AF65-F5344CB8AC3E}">
        <p14:creationId xmlns:p14="http://schemas.microsoft.com/office/powerpoint/2010/main" val="4035720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35" name="object 37">
            <a:extLst>
              <a:ext uri="{FF2B5EF4-FFF2-40B4-BE49-F238E27FC236}">
                <a16:creationId xmlns:a16="http://schemas.microsoft.com/office/drawing/2014/main" id="{FFFE3204-EA0D-044F-A8F2-46DDEE256E80}"/>
              </a:ext>
            </a:extLst>
          </p:cNvPr>
          <p:cNvSpPr/>
          <p:nvPr/>
        </p:nvSpPr>
        <p:spPr>
          <a:xfrm rot="16200000">
            <a:off x="9003112" y="207974"/>
            <a:ext cx="3319018" cy="2922271"/>
          </a:xfrm>
          <a:prstGeom prst="rect">
            <a:avLst/>
          </a:prstGeom>
          <a:blipFill>
            <a:blip r:embed="rId3" cstate="print">
              <a:biLevel thresh="50000"/>
              <a:extLst>
                <a:ext uri="{BEBA8EAE-BF5A-486C-A8C5-ECC9F3942E4B}">
                  <a14:imgProps xmlns:a14="http://schemas.microsoft.com/office/drawing/2010/main">
                    <a14:imgLayer r:embed="rId4">
                      <a14:imgEffect>
                        <a14:colorTemperature colorTemp="11500"/>
                      </a14:imgEffect>
                    </a14:imgLayer>
                  </a14:imgProps>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5" name="Picture 44">
            <a:extLst>
              <a:ext uri="{FF2B5EF4-FFF2-40B4-BE49-F238E27FC236}">
                <a16:creationId xmlns:a16="http://schemas.microsoft.com/office/drawing/2014/main" id="{B8216D38-B480-B34E-9DE2-BF7980D9B78A}"/>
              </a:ext>
            </a:extLst>
          </p:cNvPr>
          <p:cNvPicPr>
            <a:picLocks noChangeAspect="1"/>
          </p:cNvPicPr>
          <p:nvPr/>
        </p:nvPicPr>
        <p:blipFill>
          <a:blip r:embed="rId5"/>
          <a:stretch>
            <a:fillRect/>
          </a:stretch>
        </p:blipFill>
        <p:spPr>
          <a:xfrm>
            <a:off x="10513061" y="6052778"/>
            <a:ext cx="1541780" cy="668697"/>
          </a:xfrm>
          <a:prstGeom prst="rect">
            <a:avLst/>
          </a:prstGeom>
        </p:spPr>
      </p:pic>
      <p:pic>
        <p:nvPicPr>
          <p:cNvPr id="4" name="Picture 3">
            <a:extLst>
              <a:ext uri="{FF2B5EF4-FFF2-40B4-BE49-F238E27FC236}">
                <a16:creationId xmlns:a16="http://schemas.microsoft.com/office/drawing/2014/main" id="{971B6073-31CE-BE49-88C3-5BD242802E4C}"/>
              </a:ext>
            </a:extLst>
          </p:cNvPr>
          <p:cNvPicPr>
            <a:picLocks noChangeAspect="1"/>
          </p:cNvPicPr>
          <p:nvPr/>
        </p:nvPicPr>
        <p:blipFill>
          <a:blip r:embed="rId6"/>
          <a:stretch>
            <a:fillRect/>
          </a:stretch>
        </p:blipFill>
        <p:spPr>
          <a:xfrm>
            <a:off x="646047" y="1093984"/>
            <a:ext cx="9867014" cy="4441386"/>
          </a:xfrm>
          <a:prstGeom prst="rect">
            <a:avLst/>
          </a:prstGeom>
        </p:spPr>
      </p:pic>
      <p:sp>
        <p:nvSpPr>
          <p:cNvPr id="5" name="TextBox 4">
            <a:extLst>
              <a:ext uri="{FF2B5EF4-FFF2-40B4-BE49-F238E27FC236}">
                <a16:creationId xmlns:a16="http://schemas.microsoft.com/office/drawing/2014/main" id="{C33F2626-6076-8D45-A6FD-6710B615DDF2}"/>
              </a:ext>
            </a:extLst>
          </p:cNvPr>
          <p:cNvSpPr txBox="1"/>
          <p:nvPr/>
        </p:nvSpPr>
        <p:spPr>
          <a:xfrm>
            <a:off x="1275907" y="5350704"/>
            <a:ext cx="1723549"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rPr>
              <a:t>Source: General Social Survey</a:t>
            </a:r>
          </a:p>
        </p:txBody>
      </p:sp>
      <p:grpSp>
        <p:nvGrpSpPr>
          <p:cNvPr id="137" name="Group 136">
            <a:extLst>
              <a:ext uri="{FF2B5EF4-FFF2-40B4-BE49-F238E27FC236}">
                <a16:creationId xmlns:a16="http://schemas.microsoft.com/office/drawing/2014/main" id="{30688955-268B-4A4A-96E8-F228725BB600}"/>
              </a:ext>
            </a:extLst>
          </p:cNvPr>
          <p:cNvGrpSpPr/>
          <p:nvPr/>
        </p:nvGrpSpPr>
        <p:grpSpPr>
          <a:xfrm>
            <a:off x="9207795" y="1831574"/>
            <a:ext cx="2445489" cy="839436"/>
            <a:chOff x="9207795" y="1831574"/>
            <a:chExt cx="2445489" cy="839436"/>
          </a:xfrm>
        </p:grpSpPr>
        <p:sp>
          <p:nvSpPr>
            <p:cNvPr id="6" name="Oval 5">
              <a:extLst>
                <a:ext uri="{FF2B5EF4-FFF2-40B4-BE49-F238E27FC236}">
                  <a16:creationId xmlns:a16="http://schemas.microsoft.com/office/drawing/2014/main" id="{98C53D2B-0E18-6940-A063-9E8A9B1C07B3}"/>
                </a:ext>
              </a:extLst>
            </p:cNvPr>
            <p:cNvSpPr/>
            <p:nvPr/>
          </p:nvSpPr>
          <p:spPr>
            <a:xfrm>
              <a:off x="9207795" y="2458359"/>
              <a:ext cx="212651" cy="21265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object 10">
              <a:extLst>
                <a:ext uri="{FF2B5EF4-FFF2-40B4-BE49-F238E27FC236}">
                  <a16:creationId xmlns:a16="http://schemas.microsoft.com/office/drawing/2014/main" id="{58CB1123-B745-4F47-9C0C-0BD66003CCF0}"/>
                </a:ext>
              </a:extLst>
            </p:cNvPr>
            <p:cNvSpPr txBox="1"/>
            <p:nvPr/>
          </p:nvSpPr>
          <p:spPr>
            <a:xfrm>
              <a:off x="9420446" y="1831574"/>
              <a:ext cx="2232838" cy="320601"/>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000" b="1" i="0" u="none" strike="noStrike" kern="1200" cap="none" spc="-5" normalizeH="0" baseline="0" noProof="0">
                  <a:ln>
                    <a:noFill/>
                  </a:ln>
                  <a:solidFill>
                    <a:srgbClr val="4472C4"/>
                  </a:solidFill>
                  <a:effectLst/>
                  <a:uLnTx/>
                  <a:uFillTx/>
                  <a:latin typeface="Arial"/>
                  <a:ea typeface="+mn-ea"/>
                  <a:cs typeface="Arial"/>
                </a:rPr>
                <a:t>3</a:t>
              </a:r>
              <a:r>
                <a:rPr kumimoji="0" lang="en-US" sz="2000" b="1" i="0" u="none" strike="noStrike" kern="1200" cap="none" spc="-5" normalizeH="0" baseline="0" noProof="0">
                  <a:ln>
                    <a:noFill/>
                  </a:ln>
                  <a:solidFill>
                    <a:srgbClr val="4472C4"/>
                  </a:solidFill>
                  <a:effectLst/>
                  <a:uLnTx/>
                  <a:uFillTx/>
                  <a:latin typeface="Arial"/>
                  <a:ea typeface="+mn-ea"/>
                  <a:cs typeface="Arial"/>
                </a:rPr>
                <a:t>9</a:t>
              </a:r>
              <a:r>
                <a:rPr kumimoji="0" sz="2000" b="1" i="0" u="none" strike="noStrike" kern="1200" cap="none" spc="-5" normalizeH="0" baseline="0" noProof="0">
                  <a:ln>
                    <a:noFill/>
                  </a:ln>
                  <a:solidFill>
                    <a:srgbClr val="4472C4"/>
                  </a:solidFill>
                  <a:effectLst/>
                  <a:uLnTx/>
                  <a:uFillTx/>
                  <a:latin typeface="Arial"/>
                  <a:ea typeface="+mn-ea"/>
                  <a:cs typeface="Arial"/>
                </a:rPr>
                <a:t>%</a:t>
              </a:r>
              <a:r>
                <a:rPr kumimoji="0" lang="en-US" sz="2000" b="1" i="0" u="none" strike="noStrike" kern="1200" cap="none" spc="-5" normalizeH="0" baseline="0" noProof="0">
                  <a:ln>
                    <a:noFill/>
                  </a:ln>
                  <a:solidFill>
                    <a:srgbClr val="4472C4"/>
                  </a:solidFill>
                  <a:effectLst/>
                  <a:uLnTx/>
                  <a:uFillTx/>
                  <a:latin typeface="Arial"/>
                  <a:ea typeface="+mn-ea"/>
                  <a:cs typeface="Arial"/>
                </a:rPr>
                <a:t> </a:t>
              </a:r>
              <a:r>
                <a:rPr kumimoji="0" lang="en-US" sz="1600" b="1" i="0" u="none" strike="noStrike" kern="1200" cap="none" spc="-5" normalizeH="0" baseline="0" noProof="0">
                  <a:ln>
                    <a:noFill/>
                  </a:ln>
                  <a:solidFill>
                    <a:srgbClr val="4472C4"/>
                  </a:solidFill>
                  <a:effectLst/>
                  <a:uLnTx/>
                  <a:uFillTx/>
                  <a:latin typeface="Arial"/>
                  <a:ea typeface="+mn-ea"/>
                  <a:cs typeface="Arial"/>
                </a:rPr>
                <a:t>13-25 year-olds</a:t>
              </a:r>
              <a:endParaRPr kumimoji="0" sz="1600" b="1" i="0" u="none" strike="noStrike" kern="1200" cap="none" spc="0" normalizeH="0" baseline="0" noProof="0">
                <a:ln>
                  <a:noFill/>
                </a:ln>
                <a:solidFill>
                  <a:srgbClr val="4472C4"/>
                </a:solidFill>
                <a:effectLst/>
                <a:uLnTx/>
                <a:uFillTx/>
                <a:latin typeface="Arial"/>
                <a:ea typeface="+mn-ea"/>
                <a:cs typeface="Arial"/>
              </a:endParaRPr>
            </a:p>
          </p:txBody>
        </p:sp>
        <p:cxnSp>
          <p:nvCxnSpPr>
            <p:cNvPr id="51" name="Straight Connector 50">
              <a:extLst>
                <a:ext uri="{FF2B5EF4-FFF2-40B4-BE49-F238E27FC236}">
                  <a16:creationId xmlns:a16="http://schemas.microsoft.com/office/drawing/2014/main" id="{12712141-F556-BD44-BB06-75FF1DB16D1B}"/>
                </a:ext>
              </a:extLst>
            </p:cNvPr>
            <p:cNvCxnSpPr/>
            <p:nvPr/>
          </p:nvCxnSpPr>
          <p:spPr>
            <a:xfrm flipV="1">
              <a:off x="9420446" y="2158408"/>
              <a:ext cx="148856" cy="2467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134" name="TextBox 133">
            <a:extLst>
              <a:ext uri="{FF2B5EF4-FFF2-40B4-BE49-F238E27FC236}">
                <a16:creationId xmlns:a16="http://schemas.microsoft.com/office/drawing/2014/main" id="{D6691DAE-7229-554D-BA58-3B9A1E6B1A00}"/>
              </a:ext>
            </a:extLst>
          </p:cNvPr>
          <p:cNvSpPr txBox="1"/>
          <p:nvPr/>
        </p:nvSpPr>
        <p:spPr>
          <a:xfrm>
            <a:off x="3322014" y="318389"/>
            <a:ext cx="6247288"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4472C4">
                    <a:lumMod val="75000"/>
                  </a:srgbClr>
                </a:solidFill>
                <a:effectLst/>
                <a:uLnTx/>
                <a:uFillTx/>
                <a:latin typeface="Calibri" panose="020F0502020204030204"/>
                <a:ea typeface="+mn-ea"/>
                <a:cs typeface="+mn-cs"/>
              </a:rPr>
              <a:t>The Religious Landscape</a:t>
            </a:r>
          </a:p>
        </p:txBody>
      </p:sp>
      <p:sp>
        <p:nvSpPr>
          <p:cNvPr id="136" name="object 37">
            <a:extLst>
              <a:ext uri="{FF2B5EF4-FFF2-40B4-BE49-F238E27FC236}">
                <a16:creationId xmlns:a16="http://schemas.microsoft.com/office/drawing/2014/main" id="{B1C3CF38-BB78-4F4E-B69D-92CE9D0B3036}"/>
              </a:ext>
            </a:extLst>
          </p:cNvPr>
          <p:cNvSpPr/>
          <p:nvPr/>
        </p:nvSpPr>
        <p:spPr>
          <a:xfrm rot="5400000">
            <a:off x="-198374" y="3737356"/>
            <a:ext cx="3319018" cy="2922271"/>
          </a:xfrm>
          <a:prstGeom prst="rect">
            <a:avLst/>
          </a:prstGeom>
          <a:blipFill>
            <a:blip r:embed="rId3" cstate="print">
              <a:biLevel thresh="50000"/>
              <a:extLst>
                <a:ext uri="{BEBA8EAE-BF5A-486C-A8C5-ECC9F3942E4B}">
                  <a14:imgProps xmlns:a14="http://schemas.microsoft.com/office/drawing/2010/main">
                    <a14:imgLayer r:embed="rId7">
                      <a14:imgEffect>
                        <a14:colorTemperature colorTemp="11500"/>
                      </a14:imgEffect>
                    </a14:imgLayer>
                  </a14:imgProps>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3800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dissolve">
                                      <p:cBhvr>
                                        <p:cTn id="7"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B4B858-21D5-49E9-B0FE-8319E81F7701}"/>
              </a:ext>
            </a:extLst>
          </p:cNvPr>
          <p:cNvSpPr txBox="1"/>
          <p:nvPr/>
        </p:nvSpPr>
        <p:spPr>
          <a:xfrm>
            <a:off x="895350" y="1382286"/>
            <a:ext cx="10401300" cy="3785652"/>
          </a:xfrm>
          <a:prstGeom prst="rect">
            <a:avLst/>
          </a:prstGeom>
          <a:noFill/>
        </p:spPr>
        <p:txBody>
          <a:bodyPr wrap="square" rtlCol="0">
            <a:spAutoFit/>
          </a:bodyPr>
          <a:lstStyle/>
          <a:p>
            <a:pPr algn="ctr">
              <a:spcAft>
                <a:spcPts val="2400"/>
              </a:spcAft>
            </a:pPr>
            <a:r>
              <a:rPr lang="en-US" sz="4000" dirty="0">
                <a:effectLst>
                  <a:outerShdw blurRad="50800" dist="38100" dir="2700000" algn="tl" rotWithShape="0">
                    <a:prstClr val="black">
                      <a:alpha val="40000"/>
                    </a:prstClr>
                  </a:outerShdw>
                </a:effectLst>
              </a:rPr>
              <a:t>There were </a:t>
            </a:r>
            <a:r>
              <a:rPr lang="en-US" sz="4000" b="1" dirty="0">
                <a:effectLst>
                  <a:outerShdw blurRad="50800" dist="38100" dir="2700000" algn="tl" rotWithShape="0">
                    <a:prstClr val="black">
                      <a:alpha val="40000"/>
                    </a:prstClr>
                  </a:outerShdw>
                </a:effectLst>
              </a:rPr>
              <a:t>36.6 million </a:t>
            </a:r>
            <a:r>
              <a:rPr lang="en-US" sz="4000" dirty="0">
                <a:effectLst>
                  <a:outerShdw blurRad="50800" dist="38100" dir="2700000" algn="tl" rotWithShape="0">
                    <a:prstClr val="black">
                      <a:alpha val="40000"/>
                    </a:prstClr>
                  </a:outerShdw>
                </a:effectLst>
              </a:rPr>
              <a:t>religiously unaffiliated Americans in 2007.</a:t>
            </a:r>
          </a:p>
          <a:p>
            <a:pPr algn="ctr">
              <a:spcAft>
                <a:spcPts val="2400"/>
              </a:spcAft>
            </a:pPr>
            <a:r>
              <a:rPr lang="en-US" sz="4000" dirty="0">
                <a:effectLst>
                  <a:outerShdw blurRad="50800" dist="38100" dir="2700000" algn="tl" rotWithShape="0">
                    <a:prstClr val="black">
                      <a:alpha val="40000"/>
                    </a:prstClr>
                  </a:outerShdw>
                </a:effectLst>
              </a:rPr>
              <a:t>There were </a:t>
            </a:r>
            <a:r>
              <a:rPr lang="en-US" sz="4000" b="1" dirty="0">
                <a:effectLst>
                  <a:outerShdw blurRad="50800" dist="38100" dir="2700000" algn="tl" rotWithShape="0">
                    <a:prstClr val="black">
                      <a:alpha val="40000"/>
                    </a:prstClr>
                  </a:outerShdw>
                </a:effectLst>
              </a:rPr>
              <a:t>63.2 million </a:t>
            </a:r>
            <a:r>
              <a:rPr lang="en-US" sz="4000" dirty="0">
                <a:effectLst>
                  <a:outerShdw blurRad="50800" dist="38100" dir="2700000" algn="tl" rotWithShape="0">
                    <a:prstClr val="black">
                      <a:alpha val="40000"/>
                    </a:prstClr>
                  </a:outerShdw>
                </a:effectLst>
              </a:rPr>
              <a:t>religiously unaffiliated Americans in 2017.</a:t>
            </a:r>
          </a:p>
          <a:p>
            <a:pPr algn="ctr">
              <a:spcAft>
                <a:spcPts val="2400"/>
              </a:spcAft>
            </a:pPr>
            <a:r>
              <a:rPr lang="en-US" sz="4000" dirty="0">
                <a:effectLst>
                  <a:outerShdw blurRad="50800" dist="38100" dir="2700000" algn="tl" rotWithShape="0">
                    <a:prstClr val="black">
                      <a:alpha val="40000"/>
                    </a:prstClr>
                  </a:outerShdw>
                </a:effectLst>
              </a:rPr>
              <a:t>That is a </a:t>
            </a:r>
            <a:r>
              <a:rPr lang="en-US" sz="4000" b="1" dirty="0">
                <a:effectLst>
                  <a:outerShdw blurRad="50800" dist="38100" dir="2700000" algn="tl" rotWithShape="0">
                    <a:prstClr val="black">
                      <a:alpha val="40000"/>
                    </a:prstClr>
                  </a:outerShdw>
                </a:effectLst>
              </a:rPr>
              <a:t>72.6% increase </a:t>
            </a:r>
            <a:r>
              <a:rPr lang="en-US" sz="4000" dirty="0">
                <a:effectLst>
                  <a:outerShdw blurRad="50800" dist="38100" dir="2700000" algn="tl" rotWithShape="0">
                    <a:prstClr val="black">
                      <a:alpha val="40000"/>
                    </a:prstClr>
                  </a:outerShdw>
                </a:effectLst>
              </a:rPr>
              <a:t>in one decade.</a:t>
            </a:r>
          </a:p>
        </p:txBody>
      </p:sp>
    </p:spTree>
    <p:extLst>
      <p:ext uri="{BB962C8B-B14F-4D97-AF65-F5344CB8AC3E}">
        <p14:creationId xmlns:p14="http://schemas.microsoft.com/office/powerpoint/2010/main" val="3685487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grpId="0" nodeType="after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additive="base">
                                        <p:cTn id="12" dur="1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3" dur="1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3000"/>
                            </p:stCondLst>
                            <p:childTnLst>
                              <p:par>
                                <p:cTn id="15" presetID="2" presetClass="entr" presetSubtype="4" fill="hold" grpId="0" nodeType="after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1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1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0242" name="Picture 2" descr="Image result for christian faith by generation">
            <a:extLst>
              <a:ext uri="{FF2B5EF4-FFF2-40B4-BE49-F238E27FC236}">
                <a16:creationId xmlns:a16="http://schemas.microsoft.com/office/drawing/2014/main" id="{BEAB4BC7-E086-49D3-AED7-1B0D576E49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901" y="214062"/>
            <a:ext cx="11754197" cy="6160239"/>
          </a:xfrm>
          <a:prstGeom prst="rect">
            <a:avLst/>
          </a:prstGeom>
          <a:noFill/>
          <a:extLst>
            <a:ext uri="{909E8E84-426E-40DD-AFC4-6F175D3DCCD1}">
              <a14:hiddenFill xmlns:a14="http://schemas.microsoft.com/office/drawing/2010/main">
                <a:solidFill>
                  <a:srgbClr val="FFFFFF"/>
                </a:solidFill>
              </a14:hiddenFill>
            </a:ext>
          </a:extLst>
        </p:spPr>
      </p:pic>
      <p:sp>
        <p:nvSpPr>
          <p:cNvPr id="2" name="Frame 1">
            <a:extLst>
              <a:ext uri="{FF2B5EF4-FFF2-40B4-BE49-F238E27FC236}">
                <a16:creationId xmlns:a16="http://schemas.microsoft.com/office/drawing/2014/main" id="{4B31EB5A-123A-36EA-5EE6-080B177DB0A4}"/>
              </a:ext>
            </a:extLst>
          </p:cNvPr>
          <p:cNvSpPr/>
          <p:nvPr/>
        </p:nvSpPr>
        <p:spPr>
          <a:xfrm>
            <a:off x="1796143" y="4000500"/>
            <a:ext cx="9454243" cy="375557"/>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43166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EAD7FD2-D4CC-3C4A-B4EF-4DD529EB9DB5}"/>
              </a:ext>
            </a:extLst>
          </p:cNvPr>
          <p:cNvPicPr>
            <a:picLocks noChangeAspect="1"/>
          </p:cNvPicPr>
          <p:nvPr/>
        </p:nvPicPr>
        <p:blipFill>
          <a:blip r:embed="rId3"/>
          <a:stretch>
            <a:fillRect/>
          </a:stretch>
        </p:blipFill>
        <p:spPr>
          <a:xfrm>
            <a:off x="1688123" y="-1818"/>
            <a:ext cx="8768862" cy="6861635"/>
          </a:xfrm>
          <a:prstGeom prst="rect">
            <a:avLst/>
          </a:prstGeom>
        </p:spPr>
      </p:pic>
    </p:spTree>
    <p:extLst>
      <p:ext uri="{BB962C8B-B14F-4D97-AF65-F5344CB8AC3E}">
        <p14:creationId xmlns:p14="http://schemas.microsoft.com/office/powerpoint/2010/main" val="39578959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 name="Content Placeholder 3">
            <a:extLst>
              <a:ext uri="{FF2B5EF4-FFF2-40B4-BE49-F238E27FC236}">
                <a16:creationId xmlns:a16="http://schemas.microsoft.com/office/drawing/2014/main" id="{C955D34F-2B84-AF4A-AEFE-C9FF66D9D91E}"/>
              </a:ext>
            </a:extLst>
          </p:cNvPr>
          <p:cNvPicPr>
            <a:picLocks noChangeAspect="1"/>
          </p:cNvPicPr>
          <p:nvPr/>
        </p:nvPicPr>
        <p:blipFill>
          <a:blip r:embed="rId3"/>
          <a:stretch>
            <a:fillRect/>
          </a:stretch>
        </p:blipFill>
        <p:spPr>
          <a:xfrm>
            <a:off x="1924050" y="-12859"/>
            <a:ext cx="8343900" cy="6883717"/>
          </a:xfrm>
          <a:prstGeom prst="rect">
            <a:avLst/>
          </a:prstGeom>
          <a:ln w="57150" cmpd="thickThin">
            <a:noFill/>
            <a:miter lim="800000"/>
          </a:ln>
        </p:spPr>
      </p:pic>
      <p:sp>
        <p:nvSpPr>
          <p:cNvPr id="11" name="Right Arrow 10">
            <a:extLst>
              <a:ext uri="{FF2B5EF4-FFF2-40B4-BE49-F238E27FC236}">
                <a16:creationId xmlns:a16="http://schemas.microsoft.com/office/drawing/2014/main" id="{7A0AF277-F163-E843-B707-EAB9A1D963C5}"/>
              </a:ext>
            </a:extLst>
          </p:cNvPr>
          <p:cNvSpPr/>
          <p:nvPr/>
        </p:nvSpPr>
        <p:spPr>
          <a:xfrm>
            <a:off x="2251528" y="4387791"/>
            <a:ext cx="750205" cy="500653"/>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3548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now, doughnut, donut, sitting&#10;&#10;Description automatically generated">
            <a:extLst>
              <a:ext uri="{FF2B5EF4-FFF2-40B4-BE49-F238E27FC236}">
                <a16:creationId xmlns:a16="http://schemas.microsoft.com/office/drawing/2014/main" id="{F45BC90C-21AC-A041-B6A6-71ED6491B4DB}"/>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t="17148" b="2207"/>
          <a:stretch/>
        </p:blipFill>
        <p:spPr>
          <a:xfrm>
            <a:off x="20" y="10"/>
            <a:ext cx="12191980" cy="6857990"/>
          </a:xfrm>
          <a:prstGeom prst="rect">
            <a:avLst/>
          </a:prstGeom>
        </p:spPr>
      </p:pic>
    </p:spTree>
    <p:extLst>
      <p:ext uri="{BB962C8B-B14F-4D97-AF65-F5344CB8AC3E}">
        <p14:creationId xmlns:p14="http://schemas.microsoft.com/office/powerpoint/2010/main" val="1547688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026" name="Picture 2" descr="Front Cover Preview Image - 1 of 9 - The Rise of Christianity">
            <a:extLst>
              <a:ext uri="{FF2B5EF4-FFF2-40B4-BE49-F238E27FC236}">
                <a16:creationId xmlns:a16="http://schemas.microsoft.com/office/drawing/2014/main" id="{B02DF2CF-01BA-73E4-94A1-949FE16100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6675" y="0"/>
            <a:ext cx="44370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8781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81FE6-76DE-9B45-8FCC-873D8278824C}"/>
              </a:ext>
            </a:extLst>
          </p:cNvPr>
          <p:cNvSpPr>
            <a:spLocks noGrp="1"/>
          </p:cNvSpPr>
          <p:nvPr>
            <p:ph type="title"/>
          </p:nvPr>
        </p:nvSpPr>
        <p:spPr>
          <a:xfrm>
            <a:off x="952108" y="954756"/>
            <a:ext cx="2730414" cy="4946003"/>
          </a:xfrm>
        </p:spPr>
        <p:txBody>
          <a:bodyPr>
            <a:normAutofit/>
          </a:bodyPr>
          <a:lstStyle/>
          <a:p>
            <a:r>
              <a:rPr lang="en-US" sz="6600" b="1" dirty="0">
                <a:solidFill>
                  <a:srgbClr val="FFFFFF"/>
                </a:solidFill>
              </a:rPr>
              <a:t>Why?</a:t>
            </a:r>
          </a:p>
        </p:txBody>
      </p:sp>
      <p:sp>
        <p:nvSpPr>
          <p:cNvPr id="3" name="Content Placeholder 2">
            <a:extLst>
              <a:ext uri="{FF2B5EF4-FFF2-40B4-BE49-F238E27FC236}">
                <a16:creationId xmlns:a16="http://schemas.microsoft.com/office/drawing/2014/main" id="{01BB6BDC-A435-F943-9D9D-628608BE2624}"/>
              </a:ext>
            </a:extLst>
          </p:cNvPr>
          <p:cNvSpPr>
            <a:spLocks noGrp="1"/>
          </p:cNvSpPr>
          <p:nvPr>
            <p:ph idx="1"/>
          </p:nvPr>
        </p:nvSpPr>
        <p:spPr>
          <a:xfrm>
            <a:off x="5140934" y="1282922"/>
            <a:ext cx="6411398" cy="4289669"/>
          </a:xfrm>
        </p:spPr>
        <p:txBody>
          <a:bodyPr anchor="ctr">
            <a:normAutofit/>
          </a:bodyPr>
          <a:lstStyle/>
          <a:p>
            <a:pPr marL="742950" indent="-742950">
              <a:spcAft>
                <a:spcPts val="2400"/>
              </a:spcAft>
              <a:buFont typeface="+mj-lt"/>
              <a:buAutoNum type="arabicPeriod"/>
            </a:pPr>
            <a:r>
              <a:rPr lang="en-US" sz="3600" dirty="0">
                <a:solidFill>
                  <a:schemeClr val="bg1">
                    <a:lumMod val="50000"/>
                    <a:lumOff val="50000"/>
                  </a:schemeClr>
                </a:solidFill>
              </a:rPr>
              <a:t>The rise of the </a:t>
            </a:r>
            <a:r>
              <a:rPr lang="en-US" sz="3600" dirty="0" err="1">
                <a:solidFill>
                  <a:schemeClr val="bg1">
                    <a:lumMod val="50000"/>
                    <a:lumOff val="50000"/>
                  </a:schemeClr>
                </a:solidFill>
              </a:rPr>
              <a:t>Unaffiliateds</a:t>
            </a:r>
            <a:endParaRPr lang="en-US" sz="3600" dirty="0">
              <a:solidFill>
                <a:schemeClr val="bg1">
                  <a:lumMod val="50000"/>
                  <a:lumOff val="50000"/>
                </a:schemeClr>
              </a:solidFill>
            </a:endParaRPr>
          </a:p>
          <a:p>
            <a:pPr marL="742950" indent="-742950">
              <a:spcAft>
                <a:spcPts val="2400"/>
              </a:spcAft>
              <a:buFont typeface="+mj-lt"/>
              <a:buAutoNum type="arabicPeriod"/>
            </a:pPr>
            <a:r>
              <a:rPr lang="en-US" sz="3600" dirty="0"/>
              <a:t>Shifts in the </a:t>
            </a:r>
            <a:r>
              <a:rPr lang="en-US" sz="3600" dirty="0" err="1"/>
              <a:t>Unaffiliateds</a:t>
            </a:r>
            <a:r>
              <a:rPr lang="en-US" sz="3600" dirty="0"/>
              <a:t>’ views on religion</a:t>
            </a:r>
          </a:p>
          <a:p>
            <a:pPr marL="0" indent="0">
              <a:spcAft>
                <a:spcPts val="2400"/>
              </a:spcAft>
              <a:buNone/>
            </a:pPr>
            <a:endParaRPr lang="en-US" sz="3600" b="1" dirty="0"/>
          </a:p>
        </p:txBody>
      </p:sp>
    </p:spTree>
    <p:extLst>
      <p:ext uri="{BB962C8B-B14F-4D97-AF65-F5344CB8AC3E}">
        <p14:creationId xmlns:p14="http://schemas.microsoft.com/office/powerpoint/2010/main" val="1526737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D49C6D-CCD9-4A01-8E0F-ADF27465E51C}"/>
              </a:ext>
            </a:extLst>
          </p:cNvPr>
          <p:cNvSpPr txBox="1"/>
          <p:nvPr/>
        </p:nvSpPr>
        <p:spPr>
          <a:xfrm>
            <a:off x="633935" y="1879297"/>
            <a:ext cx="5157265" cy="3099404"/>
          </a:xfrm>
          <a:prstGeom prst="rect">
            <a:avLst/>
          </a:prstGeom>
        </p:spPr>
        <p:txBody>
          <a:bodyPr vert="horz" lIns="91440" tIns="45720" rIns="91440" bIns="45720" rtlCol="0" anchor="b">
            <a:noAutofit/>
          </a:bodyPr>
          <a:lstStyle/>
          <a:p>
            <a:pPr algn="ctr">
              <a:lnSpc>
                <a:spcPct val="90000"/>
              </a:lnSpc>
              <a:spcBef>
                <a:spcPct val="0"/>
              </a:spcBef>
              <a:spcAft>
                <a:spcPts val="600"/>
              </a:spcAft>
            </a:pPr>
            <a:r>
              <a:rPr lang="en-US" sz="6000" b="1" dirty="0">
                <a:ln w="3175" cmpd="sng">
                  <a:noFill/>
                </a:ln>
                <a:solidFill>
                  <a:srgbClr val="262626"/>
                </a:solidFill>
                <a:latin typeface="+mj-lt"/>
                <a:ea typeface="+mj-ea"/>
                <a:cs typeface="+mj-cs"/>
              </a:rPr>
              <a:t>SHIFT</a:t>
            </a:r>
          </a:p>
          <a:p>
            <a:pPr algn="ctr">
              <a:lnSpc>
                <a:spcPct val="90000"/>
              </a:lnSpc>
              <a:spcBef>
                <a:spcPct val="0"/>
              </a:spcBef>
              <a:spcAft>
                <a:spcPts val="600"/>
              </a:spcAft>
            </a:pPr>
            <a:endParaRPr lang="en-US" sz="2000" b="1" dirty="0">
              <a:ln w="3175" cmpd="sng">
                <a:noFill/>
              </a:ln>
              <a:solidFill>
                <a:srgbClr val="262626"/>
              </a:solidFill>
              <a:latin typeface="+mj-lt"/>
              <a:ea typeface="+mj-ea"/>
              <a:cs typeface="+mj-cs"/>
            </a:endParaRPr>
          </a:p>
          <a:p>
            <a:pPr algn="ctr">
              <a:lnSpc>
                <a:spcPct val="90000"/>
              </a:lnSpc>
              <a:spcBef>
                <a:spcPct val="0"/>
              </a:spcBef>
              <a:spcAft>
                <a:spcPts val="600"/>
              </a:spcAft>
            </a:pPr>
            <a:r>
              <a:rPr lang="en-US" sz="4000" b="1" dirty="0">
                <a:ln w="3175" cmpd="sng">
                  <a:noFill/>
                </a:ln>
                <a:solidFill>
                  <a:srgbClr val="262626"/>
                </a:solidFill>
                <a:latin typeface="+mj-lt"/>
                <a:ea typeface="+mj-ea"/>
                <a:cs typeface="+mj-cs"/>
              </a:rPr>
              <a:t>Postmodernism </a:t>
            </a:r>
          </a:p>
          <a:p>
            <a:pPr algn="ctr">
              <a:lnSpc>
                <a:spcPct val="90000"/>
              </a:lnSpc>
              <a:spcBef>
                <a:spcPct val="0"/>
              </a:spcBef>
              <a:spcAft>
                <a:spcPts val="600"/>
              </a:spcAft>
            </a:pPr>
            <a:r>
              <a:rPr lang="en-US" sz="4000" b="1" dirty="0">
                <a:ln w="3175" cmpd="sng">
                  <a:noFill/>
                </a:ln>
                <a:solidFill>
                  <a:srgbClr val="262626"/>
                </a:solidFill>
                <a:latin typeface="+mj-lt"/>
                <a:ea typeface="+mj-ea"/>
                <a:cs typeface="+mj-cs"/>
              </a:rPr>
              <a:t>has led to </a:t>
            </a:r>
          </a:p>
          <a:p>
            <a:pPr algn="ctr">
              <a:lnSpc>
                <a:spcPct val="90000"/>
              </a:lnSpc>
              <a:spcBef>
                <a:spcPct val="0"/>
              </a:spcBef>
              <a:spcAft>
                <a:spcPts val="600"/>
              </a:spcAft>
            </a:pPr>
            <a:r>
              <a:rPr lang="en-US" sz="4000" b="1" i="1" dirty="0">
                <a:ln w="3175" cmpd="sng">
                  <a:noFill/>
                </a:ln>
                <a:solidFill>
                  <a:srgbClr val="262626"/>
                </a:solidFill>
                <a:latin typeface="+mj-lt"/>
                <a:ea typeface="+mj-ea"/>
                <a:cs typeface="+mj-cs"/>
              </a:rPr>
              <a:t>religious pluralism</a:t>
            </a:r>
            <a:r>
              <a:rPr lang="en-US" sz="4000" b="1" dirty="0">
                <a:ln w="3175" cmpd="sng">
                  <a:noFill/>
                </a:ln>
                <a:solidFill>
                  <a:srgbClr val="262626"/>
                </a:solidFill>
                <a:latin typeface="+mj-lt"/>
                <a:ea typeface="+mj-ea"/>
                <a:cs typeface="+mj-cs"/>
              </a:rPr>
              <a:t>.</a:t>
            </a:r>
          </a:p>
        </p:txBody>
      </p:sp>
      <p:pic>
        <p:nvPicPr>
          <p:cNvPr id="4" name="Picture 3" descr="A close up of a logo&#10;&#10;Description automatically generated">
            <a:extLst>
              <a:ext uri="{FF2B5EF4-FFF2-40B4-BE49-F238E27FC236}">
                <a16:creationId xmlns:a16="http://schemas.microsoft.com/office/drawing/2014/main" id="{B2A3FF98-4286-3049-B705-3A573A73B474}"/>
              </a:ext>
            </a:extLst>
          </p:cNvPr>
          <p:cNvPicPr>
            <a:picLocks noChangeAspect="1"/>
          </p:cNvPicPr>
          <p:nvPr/>
        </p:nvPicPr>
        <p:blipFill>
          <a:blip r:embed="rId3"/>
          <a:stretch>
            <a:fillRect/>
          </a:stretch>
        </p:blipFill>
        <p:spPr>
          <a:xfrm>
            <a:off x="5970316" y="635125"/>
            <a:ext cx="5587749" cy="5587749"/>
          </a:xfrm>
          <a:prstGeom prst="rect">
            <a:avLst/>
          </a:prstGeom>
        </p:spPr>
      </p:pic>
    </p:spTree>
    <p:extLst>
      <p:ext uri="{BB962C8B-B14F-4D97-AF65-F5344CB8AC3E}">
        <p14:creationId xmlns:p14="http://schemas.microsoft.com/office/powerpoint/2010/main" val="4014202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32BE0C53-B5FF-4115-ACBE-83808A08FEB2}"/>
              </a:ext>
            </a:extLst>
          </p:cNvPr>
          <p:cNvSpPr/>
          <p:nvPr/>
        </p:nvSpPr>
        <p:spPr>
          <a:xfrm>
            <a:off x="0" y="0"/>
            <a:ext cx="468446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122" name="Picture 2" descr="Image result for the gospel in a pluralist society">
            <a:extLst>
              <a:ext uri="{FF2B5EF4-FFF2-40B4-BE49-F238E27FC236}">
                <a16:creationId xmlns:a16="http://schemas.microsoft.com/office/drawing/2014/main" id="{03559DA1-E4B0-4D0E-B9E6-9378DB3B5DB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136" r="17606"/>
          <a:stretch/>
        </p:blipFill>
        <p:spPr bwMode="auto">
          <a:xfrm>
            <a:off x="405256" y="460828"/>
            <a:ext cx="3873953" cy="5936343"/>
          </a:xfrm>
          <a:prstGeom prst="rect">
            <a:avLst/>
          </a:prstGeom>
          <a:noFill/>
          <a:extLst>
            <a:ext uri="{909E8E84-426E-40DD-AFC4-6F175D3DCCD1}">
              <a14:hiddenFill xmlns:a14="http://schemas.microsoft.com/office/drawing/2010/main">
                <a:solidFill>
                  <a:srgbClr val="FFFFFF"/>
                </a:solidFill>
              </a14:hiddenFill>
            </a:ext>
          </a:extLst>
        </p:spPr>
      </p:pic>
      <p:sp useBgFill="1">
        <p:nvSpPr>
          <p:cNvPr id="5" name="Rectangle 4">
            <a:extLst>
              <a:ext uri="{FF2B5EF4-FFF2-40B4-BE49-F238E27FC236}">
                <a16:creationId xmlns:a16="http://schemas.microsoft.com/office/drawing/2014/main" id="{CC8BC6CB-679A-4CDF-AB2F-0D4E49F70CDB}"/>
              </a:ext>
            </a:extLst>
          </p:cNvPr>
          <p:cNvSpPr/>
          <p:nvPr/>
        </p:nvSpPr>
        <p:spPr>
          <a:xfrm>
            <a:off x="4516414" y="0"/>
            <a:ext cx="750753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 name="TextBox 1">
            <a:extLst>
              <a:ext uri="{FF2B5EF4-FFF2-40B4-BE49-F238E27FC236}">
                <a16:creationId xmlns:a16="http://schemas.microsoft.com/office/drawing/2014/main" id="{30FF346F-B2F0-4189-9F61-E7C01F15CEEA}"/>
              </a:ext>
            </a:extLst>
          </p:cNvPr>
          <p:cNvSpPr txBox="1"/>
          <p:nvPr/>
        </p:nvSpPr>
        <p:spPr>
          <a:xfrm>
            <a:off x="4711650" y="650072"/>
            <a:ext cx="7274164" cy="2246769"/>
          </a:xfrm>
          <a:prstGeom prst="rect">
            <a:avLst/>
          </a:prstGeom>
        </p:spPr>
        <p:txBody>
          <a:bodyPr wrap="square" rtlCol="0">
            <a:spAutoFit/>
          </a:bodyPr>
          <a:lstStyle/>
          <a:p>
            <a:pPr>
              <a:spcAft>
                <a:spcPts val="1200"/>
              </a:spcAft>
            </a:pPr>
            <a:r>
              <a:rPr lang="en-US" sz="2800" b="1" dirty="0"/>
              <a:t>TWO PREDICTIONS</a:t>
            </a:r>
          </a:p>
          <a:p>
            <a:pPr marL="342900" indent="-342900">
              <a:spcAft>
                <a:spcPts val="1200"/>
              </a:spcAft>
              <a:buFont typeface="+mj-lt"/>
              <a:buAutoNum type="arabicPeriod"/>
            </a:pPr>
            <a:r>
              <a:rPr lang="en-US" sz="2800" dirty="0"/>
              <a:t>The church would be viewed as irrelevant.</a:t>
            </a:r>
          </a:p>
          <a:p>
            <a:pPr marL="342900" indent="-342900">
              <a:spcAft>
                <a:spcPts val="1200"/>
              </a:spcAft>
              <a:buFont typeface="+mj-lt"/>
              <a:buAutoNum type="arabicPeriod"/>
            </a:pPr>
            <a:r>
              <a:rPr lang="en-US" sz="2800" dirty="0"/>
              <a:t>Churches with exclusivity claims </a:t>
            </a:r>
            <a:r>
              <a:rPr lang="en-US" sz="3200" dirty="0"/>
              <a:t>would be perceived especially negatively.</a:t>
            </a:r>
            <a:endParaRPr lang="en-US" sz="2000" dirty="0"/>
          </a:p>
        </p:txBody>
      </p:sp>
      <p:grpSp>
        <p:nvGrpSpPr>
          <p:cNvPr id="4" name="Group 3">
            <a:extLst>
              <a:ext uri="{FF2B5EF4-FFF2-40B4-BE49-F238E27FC236}">
                <a16:creationId xmlns:a16="http://schemas.microsoft.com/office/drawing/2014/main" id="{AD104482-9D97-4EE7-8E9E-C7614FB0B64A}"/>
              </a:ext>
            </a:extLst>
          </p:cNvPr>
          <p:cNvGrpSpPr/>
          <p:nvPr/>
        </p:nvGrpSpPr>
        <p:grpSpPr>
          <a:xfrm>
            <a:off x="4516413" y="3330816"/>
            <a:ext cx="7507535" cy="3527184"/>
            <a:chOff x="4684464" y="3207656"/>
            <a:chExt cx="7507535" cy="3650344"/>
          </a:xfrm>
          <a:solidFill>
            <a:schemeClr val="bg1"/>
          </a:solidFill>
        </p:grpSpPr>
        <p:sp useBgFill="1">
          <p:nvSpPr>
            <p:cNvPr id="6" name="Rectangle 5">
              <a:extLst>
                <a:ext uri="{FF2B5EF4-FFF2-40B4-BE49-F238E27FC236}">
                  <a16:creationId xmlns:a16="http://schemas.microsoft.com/office/drawing/2014/main" id="{78F67DB2-67A3-445F-83D3-162ADBBCFB35}"/>
                </a:ext>
              </a:extLst>
            </p:cNvPr>
            <p:cNvSpPr/>
            <p:nvPr/>
          </p:nvSpPr>
          <p:spPr>
            <a:xfrm>
              <a:off x="4684464" y="3207656"/>
              <a:ext cx="7507535" cy="36503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7" name="TextBox 6">
              <a:extLst>
                <a:ext uri="{FF2B5EF4-FFF2-40B4-BE49-F238E27FC236}">
                  <a16:creationId xmlns:a16="http://schemas.microsoft.com/office/drawing/2014/main" id="{E4675FDA-1A81-4D13-AA69-B0AC228A22A2}"/>
                </a:ext>
              </a:extLst>
            </p:cNvPr>
            <p:cNvSpPr txBox="1"/>
            <p:nvPr/>
          </p:nvSpPr>
          <p:spPr>
            <a:xfrm>
              <a:off x="4845374" y="3355445"/>
              <a:ext cx="7274163" cy="2985433"/>
            </a:xfrm>
            <a:prstGeom prst="rect">
              <a:avLst/>
            </a:prstGeom>
          </p:spPr>
          <p:txBody>
            <a:bodyPr wrap="square" rtlCol="0">
              <a:spAutoFit/>
            </a:bodyPr>
            <a:lstStyle/>
            <a:p>
              <a:pPr>
                <a:spcAft>
                  <a:spcPts val="1200"/>
                </a:spcAft>
              </a:pPr>
              <a:r>
                <a:rPr lang="en-US" sz="2800" b="1" dirty="0"/>
                <a:t>2014 SURVEY (BARNA GROUP)</a:t>
              </a:r>
            </a:p>
            <a:p>
              <a:pPr marL="342900" indent="-342900">
                <a:spcAft>
                  <a:spcPts val="1200"/>
                </a:spcAft>
                <a:buFont typeface="+mj-lt"/>
                <a:buAutoNum type="arabicPeriod"/>
              </a:pPr>
              <a:r>
                <a:rPr lang="en-US" sz="2800" i="1" dirty="0"/>
                <a:t>“Is attending church important?”  </a:t>
              </a:r>
              <a:r>
                <a:rPr lang="en-US" sz="2800" dirty="0"/>
                <a:t>2 in 10 of those under the age of 30 say “yes.”</a:t>
              </a:r>
            </a:p>
            <a:p>
              <a:pPr marL="342900" indent="-342900">
                <a:spcAft>
                  <a:spcPts val="1200"/>
                </a:spcAft>
                <a:buFont typeface="+mj-lt"/>
                <a:buAutoNum type="arabicPeriod"/>
              </a:pPr>
              <a:r>
                <a:rPr lang="en-US" sz="2800" i="1" dirty="0"/>
                <a:t>“The church does more harm than good.”  </a:t>
              </a:r>
              <a:r>
                <a:rPr lang="en-US" sz="2800" dirty="0"/>
                <a:t>1 in 3 of those under the age of 30 say agree. </a:t>
              </a:r>
              <a:endParaRPr lang="en-US" dirty="0"/>
            </a:p>
          </p:txBody>
        </p:sp>
      </p:grpSp>
      <p:sp useBgFill="1">
        <p:nvSpPr>
          <p:cNvPr id="8" name="TextBox 7">
            <a:extLst>
              <a:ext uri="{FF2B5EF4-FFF2-40B4-BE49-F238E27FC236}">
                <a16:creationId xmlns:a16="http://schemas.microsoft.com/office/drawing/2014/main" id="{2AF49EF7-7257-1647-8392-EDB7E7542837}"/>
              </a:ext>
            </a:extLst>
          </p:cNvPr>
          <p:cNvSpPr txBox="1"/>
          <p:nvPr/>
        </p:nvSpPr>
        <p:spPr>
          <a:xfrm>
            <a:off x="9454243" y="2955471"/>
            <a:ext cx="184731" cy="369332"/>
          </a:xfrm>
          <a:prstGeom prst="rect">
            <a:avLst/>
          </a:prstGeom>
        </p:spPr>
        <p:txBody>
          <a:bodyPr wrap="none" rtlCol="0">
            <a:spAutoFit/>
          </a:bodyPr>
          <a:lstStyle/>
          <a:p>
            <a:endParaRPr lang="en-US" dirty="0"/>
          </a:p>
        </p:txBody>
      </p:sp>
    </p:spTree>
    <p:extLst>
      <p:ext uri="{BB962C8B-B14F-4D97-AF65-F5344CB8AC3E}">
        <p14:creationId xmlns:p14="http://schemas.microsoft.com/office/powerpoint/2010/main" val="2618131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D49C6D-CCD9-4A01-8E0F-ADF27465E51C}"/>
              </a:ext>
            </a:extLst>
          </p:cNvPr>
          <p:cNvSpPr txBox="1"/>
          <p:nvPr/>
        </p:nvSpPr>
        <p:spPr>
          <a:xfrm>
            <a:off x="374650" y="703045"/>
            <a:ext cx="11442700" cy="4093544"/>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7200" b="1" dirty="0">
                <a:effectLst>
                  <a:outerShdw blurRad="50800" dist="38100" dir="2700000" algn="tl" rotWithShape="0">
                    <a:prstClr val="black">
                      <a:alpha val="40000"/>
                    </a:prstClr>
                  </a:outerShdw>
                </a:effectLst>
                <a:latin typeface="+mj-lt"/>
                <a:ea typeface="+mj-ea"/>
                <a:cs typeface="+mj-cs"/>
              </a:rPr>
              <a:t>SHIFT</a:t>
            </a:r>
          </a:p>
          <a:p>
            <a:pPr algn="ctr">
              <a:lnSpc>
                <a:spcPct val="90000"/>
              </a:lnSpc>
              <a:spcBef>
                <a:spcPct val="0"/>
              </a:spcBef>
              <a:spcAft>
                <a:spcPts val="600"/>
              </a:spcAft>
            </a:pPr>
            <a:endParaRPr lang="en-US" sz="4800" b="1" dirty="0">
              <a:effectLst>
                <a:outerShdw blurRad="50800" dist="38100" dir="2700000" algn="tl" rotWithShape="0">
                  <a:prstClr val="black">
                    <a:alpha val="40000"/>
                  </a:prstClr>
                </a:outerShdw>
              </a:effectLst>
              <a:latin typeface="+mj-lt"/>
              <a:ea typeface="+mj-ea"/>
              <a:cs typeface="+mj-cs"/>
            </a:endParaRPr>
          </a:p>
          <a:p>
            <a:pPr algn="ctr">
              <a:lnSpc>
                <a:spcPct val="90000"/>
              </a:lnSpc>
              <a:spcBef>
                <a:spcPct val="0"/>
              </a:spcBef>
              <a:spcAft>
                <a:spcPts val="600"/>
              </a:spcAft>
            </a:pPr>
            <a:r>
              <a:rPr lang="en-US" sz="4800" b="1" dirty="0">
                <a:effectLst>
                  <a:outerShdw blurRad="50800" dist="38100" dir="2700000" algn="tl" rotWithShape="0">
                    <a:prstClr val="black">
                      <a:alpha val="40000"/>
                    </a:prstClr>
                  </a:outerShdw>
                </a:effectLst>
                <a:latin typeface="+mj-lt"/>
                <a:ea typeface="+mj-ea"/>
                <a:cs typeface="+mj-cs"/>
              </a:rPr>
              <a:t>Secular humanism has become </a:t>
            </a:r>
          </a:p>
          <a:p>
            <a:pPr algn="ctr">
              <a:lnSpc>
                <a:spcPct val="90000"/>
              </a:lnSpc>
              <a:spcBef>
                <a:spcPct val="0"/>
              </a:spcBef>
              <a:spcAft>
                <a:spcPts val="600"/>
              </a:spcAft>
            </a:pPr>
            <a:r>
              <a:rPr lang="en-US" sz="4800" b="1" dirty="0">
                <a:effectLst>
                  <a:outerShdw blurRad="50800" dist="38100" dir="2700000" algn="tl" rotWithShape="0">
                    <a:prstClr val="black">
                      <a:alpha val="40000"/>
                    </a:prstClr>
                  </a:outerShdw>
                </a:effectLst>
                <a:latin typeface="+mj-lt"/>
                <a:ea typeface="+mj-ea"/>
                <a:cs typeface="+mj-cs"/>
              </a:rPr>
              <a:t>the basis for morality and ethics.</a:t>
            </a:r>
          </a:p>
        </p:txBody>
      </p:sp>
    </p:spTree>
    <p:extLst>
      <p:ext uri="{BB962C8B-B14F-4D97-AF65-F5344CB8AC3E}">
        <p14:creationId xmlns:p14="http://schemas.microsoft.com/office/powerpoint/2010/main" val="556237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D49C6D-CCD9-4A01-8E0F-ADF27465E51C}"/>
              </a:ext>
            </a:extLst>
          </p:cNvPr>
          <p:cNvSpPr txBox="1"/>
          <p:nvPr/>
        </p:nvSpPr>
        <p:spPr>
          <a:xfrm>
            <a:off x="1509712" y="1214437"/>
            <a:ext cx="9172575" cy="4429125"/>
          </a:xfrm>
          <a:prstGeom prst="rect">
            <a:avLst/>
          </a:prstGeom>
        </p:spPr>
        <p:txBody>
          <a:bodyPr vert="horz" lIns="91440" tIns="45720" rIns="91440" bIns="45720" rtlCol="0" anchor="b">
            <a:noAutofit/>
          </a:bodyPr>
          <a:lstStyle/>
          <a:p>
            <a:pPr algn="ctr">
              <a:lnSpc>
                <a:spcPct val="90000"/>
              </a:lnSpc>
              <a:spcBef>
                <a:spcPct val="0"/>
              </a:spcBef>
              <a:spcAft>
                <a:spcPts val="600"/>
              </a:spcAft>
            </a:pPr>
            <a:r>
              <a:rPr lang="en-US" sz="4400" dirty="0" err="1"/>
              <a:t>sec·u·lar</a:t>
            </a:r>
            <a:r>
              <a:rPr lang="en-US" sz="4400" dirty="0"/>
              <a:t> </a:t>
            </a:r>
            <a:r>
              <a:rPr lang="en-US" sz="4400" dirty="0" err="1"/>
              <a:t>hu·man·ism</a:t>
            </a:r>
            <a:r>
              <a:rPr lang="en-US" sz="4400" dirty="0"/>
              <a:t>| ˈ</a:t>
            </a:r>
            <a:r>
              <a:rPr lang="en-US" sz="4400" dirty="0" err="1"/>
              <a:t>sekyələr</a:t>
            </a:r>
            <a:r>
              <a:rPr lang="en-US" sz="4400" dirty="0"/>
              <a:t> ˈ(h)</a:t>
            </a:r>
            <a:r>
              <a:rPr lang="en-US" sz="4400" dirty="0" err="1"/>
              <a:t>yo͞oməˌnizəm</a:t>
            </a:r>
            <a:r>
              <a:rPr lang="en-US" sz="4400" dirty="0"/>
              <a:t> | noun </a:t>
            </a:r>
          </a:p>
          <a:p>
            <a:pPr algn="ctr">
              <a:lnSpc>
                <a:spcPct val="90000"/>
              </a:lnSpc>
              <a:spcBef>
                <a:spcPct val="0"/>
              </a:spcBef>
              <a:spcAft>
                <a:spcPts val="600"/>
              </a:spcAft>
            </a:pPr>
            <a:endParaRPr lang="en-US" sz="4400" dirty="0"/>
          </a:p>
          <a:p>
            <a:pPr algn="ctr">
              <a:lnSpc>
                <a:spcPct val="90000"/>
              </a:lnSpc>
              <a:spcBef>
                <a:spcPct val="0"/>
              </a:spcBef>
              <a:spcAft>
                <a:spcPts val="600"/>
              </a:spcAft>
            </a:pPr>
            <a:r>
              <a:rPr lang="en-US" sz="4400" dirty="0"/>
              <a:t>humanism, with regard in particular to </a:t>
            </a:r>
            <a:r>
              <a:rPr lang="en-US" sz="4400" b="1" i="1" dirty="0"/>
              <a:t>the belief that humanity is capable of morality and self-fulfillment without belief in God.</a:t>
            </a:r>
            <a:endParaRPr lang="en-US" sz="11500" b="1" i="1" dirty="0">
              <a:effectLst>
                <a:outerShdw blurRad="50800" dist="38100" dir="2700000" algn="tl" rotWithShape="0">
                  <a:prstClr val="black">
                    <a:alpha val="40000"/>
                  </a:prstClr>
                </a:outerShdw>
              </a:effectLst>
              <a:latin typeface="+mj-lt"/>
              <a:ea typeface="+mj-ea"/>
              <a:cs typeface="+mj-cs"/>
            </a:endParaRPr>
          </a:p>
        </p:txBody>
      </p:sp>
    </p:spTree>
    <p:extLst>
      <p:ext uri="{BB962C8B-B14F-4D97-AF65-F5344CB8AC3E}">
        <p14:creationId xmlns:p14="http://schemas.microsoft.com/office/powerpoint/2010/main" val="3143832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3" name="Online Media 2" descr="&quot;What makes something right or wrong?&quot; Narrated by Stephen Fry - That's Humanism!">
            <a:hlinkClick r:id="" action="ppaction://media"/>
            <a:extLst>
              <a:ext uri="{FF2B5EF4-FFF2-40B4-BE49-F238E27FC236}">
                <a16:creationId xmlns:a16="http://schemas.microsoft.com/office/drawing/2014/main" id="{39C9F8BF-CF58-214A-8C65-375A5F4FC6AC}"/>
              </a:ext>
            </a:extLst>
          </p:cNvPr>
          <p:cNvPicPr>
            <a:picLocks noRot="1" noChangeAspect="1"/>
          </p:cNvPicPr>
          <p:nvPr>
            <a:videoFile r:link="rId1"/>
          </p:nvPr>
        </p:nvPicPr>
        <p:blipFill>
          <a:blip r:embed="rId4"/>
          <a:stretch>
            <a:fillRect/>
          </a:stretch>
        </p:blipFill>
        <p:spPr>
          <a:xfrm>
            <a:off x="26974" y="-15240"/>
            <a:ext cx="12165026" cy="6873240"/>
          </a:xfrm>
          <a:prstGeom prst="rect">
            <a:avLst/>
          </a:prstGeom>
        </p:spPr>
      </p:pic>
    </p:spTree>
    <p:extLst>
      <p:ext uri="{BB962C8B-B14F-4D97-AF65-F5344CB8AC3E}">
        <p14:creationId xmlns:p14="http://schemas.microsoft.com/office/powerpoint/2010/main" val="3885208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D49C6D-CCD9-4A01-8E0F-ADF27465E51C}"/>
              </a:ext>
            </a:extLst>
          </p:cNvPr>
          <p:cNvSpPr txBox="1"/>
          <p:nvPr/>
        </p:nvSpPr>
        <p:spPr>
          <a:xfrm>
            <a:off x="374650" y="221038"/>
            <a:ext cx="11442700" cy="5538078"/>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8000" b="1" dirty="0">
                <a:effectLst>
                  <a:outerShdw blurRad="50800" dist="38100" dir="2700000" algn="tl" rotWithShape="0">
                    <a:prstClr val="black">
                      <a:alpha val="40000"/>
                    </a:prstClr>
                  </a:outerShdw>
                </a:effectLst>
                <a:latin typeface="+mj-lt"/>
                <a:ea typeface="+mj-ea"/>
                <a:cs typeface="+mj-cs"/>
              </a:rPr>
              <a:t>SHIFT</a:t>
            </a:r>
          </a:p>
          <a:p>
            <a:pPr algn="ctr">
              <a:lnSpc>
                <a:spcPct val="90000"/>
              </a:lnSpc>
              <a:spcBef>
                <a:spcPct val="0"/>
              </a:spcBef>
              <a:spcAft>
                <a:spcPts val="600"/>
              </a:spcAft>
            </a:pPr>
            <a:endParaRPr lang="en-US" sz="4800" b="1" dirty="0">
              <a:effectLst>
                <a:outerShdw blurRad="50800" dist="38100" dir="2700000" algn="tl" rotWithShape="0">
                  <a:prstClr val="black">
                    <a:alpha val="40000"/>
                  </a:prstClr>
                </a:outerShdw>
              </a:effectLst>
              <a:latin typeface="+mj-lt"/>
              <a:ea typeface="+mj-ea"/>
              <a:cs typeface="+mj-cs"/>
            </a:endParaRPr>
          </a:p>
          <a:p>
            <a:pPr algn="ctr">
              <a:lnSpc>
                <a:spcPct val="90000"/>
              </a:lnSpc>
              <a:spcBef>
                <a:spcPct val="0"/>
              </a:spcBef>
              <a:spcAft>
                <a:spcPts val="600"/>
              </a:spcAft>
            </a:pPr>
            <a:r>
              <a:rPr lang="en-US" sz="4800" b="1" dirty="0">
                <a:effectLst>
                  <a:outerShdw blurRad="50800" dist="38100" dir="2700000" algn="tl" rotWithShape="0">
                    <a:prstClr val="black">
                      <a:alpha val="40000"/>
                    </a:prstClr>
                  </a:outerShdw>
                </a:effectLst>
                <a:latin typeface="+mj-lt"/>
                <a:ea typeface="+mj-ea"/>
                <a:cs typeface="+mj-cs"/>
              </a:rPr>
              <a:t>There is no longer any guilt in </a:t>
            </a:r>
          </a:p>
          <a:p>
            <a:pPr algn="ctr">
              <a:lnSpc>
                <a:spcPct val="90000"/>
              </a:lnSpc>
              <a:spcBef>
                <a:spcPct val="0"/>
              </a:spcBef>
              <a:spcAft>
                <a:spcPts val="600"/>
              </a:spcAft>
            </a:pPr>
            <a:r>
              <a:rPr lang="en-US" sz="4800" b="1" i="1" dirty="0">
                <a:effectLst>
                  <a:outerShdw blurRad="50800" dist="38100" dir="2700000" algn="tl" rotWithShape="0">
                    <a:prstClr val="black">
                      <a:alpha val="40000"/>
                    </a:prstClr>
                  </a:outerShdw>
                </a:effectLst>
                <a:latin typeface="+mj-lt"/>
                <a:ea typeface="+mj-ea"/>
                <a:cs typeface="+mj-cs"/>
              </a:rPr>
              <a:t>not</a:t>
            </a:r>
            <a:r>
              <a:rPr lang="en-US" sz="4800" b="1" dirty="0">
                <a:effectLst>
                  <a:outerShdw blurRad="50800" dist="38100" dir="2700000" algn="tl" rotWithShape="0">
                    <a:prstClr val="black">
                      <a:alpha val="40000"/>
                    </a:prstClr>
                  </a:outerShdw>
                </a:effectLst>
                <a:latin typeface="+mj-lt"/>
                <a:ea typeface="+mj-ea"/>
                <a:cs typeface="+mj-cs"/>
              </a:rPr>
              <a:t> following Christian norms.</a:t>
            </a:r>
          </a:p>
          <a:p>
            <a:pPr algn="ctr">
              <a:lnSpc>
                <a:spcPct val="90000"/>
              </a:lnSpc>
              <a:spcBef>
                <a:spcPct val="0"/>
              </a:spcBef>
              <a:spcAft>
                <a:spcPts val="600"/>
              </a:spcAft>
            </a:pPr>
            <a:endParaRPr lang="en-US" sz="4800" b="1" dirty="0">
              <a:effectLst>
                <a:outerShdw blurRad="50800" dist="38100" dir="2700000" algn="tl" rotWithShape="0">
                  <a:prstClr val="black">
                    <a:alpha val="40000"/>
                  </a:prstClr>
                </a:outerShdw>
              </a:effectLst>
              <a:latin typeface="+mj-lt"/>
              <a:ea typeface="+mj-ea"/>
              <a:cs typeface="+mj-cs"/>
            </a:endParaRPr>
          </a:p>
        </p:txBody>
      </p:sp>
    </p:spTree>
    <p:extLst>
      <p:ext uri="{BB962C8B-B14F-4D97-AF65-F5344CB8AC3E}">
        <p14:creationId xmlns:p14="http://schemas.microsoft.com/office/powerpoint/2010/main" val="24510775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1399E0C-CFCC-EE48-9C07-7B42B706CDCC}"/>
              </a:ext>
            </a:extLst>
          </p:cNvPr>
          <p:cNvSpPr>
            <a:spLocks noGrp="1"/>
          </p:cNvSpPr>
          <p:nvPr>
            <p:ph type="title"/>
          </p:nvPr>
        </p:nvSpPr>
        <p:spPr>
          <a:xfrm>
            <a:off x="1682037" y="1225644"/>
            <a:ext cx="8827925" cy="1676081"/>
          </a:xfrm>
        </p:spPr>
        <p:txBody>
          <a:bodyPr>
            <a:noAutofit/>
          </a:bodyPr>
          <a:lstStyle/>
          <a:p>
            <a:r>
              <a:rPr lang="en-US" sz="6600" dirty="0"/>
              <a:t>THE GOOD NEWS</a:t>
            </a:r>
            <a:br>
              <a:rPr lang="en-US" sz="6600" dirty="0"/>
            </a:br>
            <a:br>
              <a:rPr lang="en-US" sz="6600" dirty="0"/>
            </a:br>
            <a:r>
              <a:rPr lang="en-US" sz="5400" dirty="0"/>
              <a:t>Young people ARE interested in     spiritual issues</a:t>
            </a:r>
            <a:endParaRPr lang="en-US" sz="6600" dirty="0"/>
          </a:p>
        </p:txBody>
      </p:sp>
    </p:spTree>
    <p:extLst>
      <p:ext uri="{BB962C8B-B14F-4D97-AF65-F5344CB8AC3E}">
        <p14:creationId xmlns:p14="http://schemas.microsoft.com/office/powerpoint/2010/main" val="34637963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028" name="Picture 4" descr="silhouette of man">
            <a:extLst>
              <a:ext uri="{FF2B5EF4-FFF2-40B4-BE49-F238E27FC236}">
                <a16:creationId xmlns:a16="http://schemas.microsoft.com/office/drawing/2014/main" id="{11EF23FE-FBD4-664A-9CEF-8866C22630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C073B09-24D6-4B42-8154-FA4DE9EF4643}"/>
              </a:ext>
            </a:extLst>
          </p:cNvPr>
          <p:cNvPicPr>
            <a:picLocks noChangeAspect="1"/>
          </p:cNvPicPr>
          <p:nvPr/>
        </p:nvPicPr>
        <p:blipFill>
          <a:blip r:embed="rId3"/>
          <a:stretch>
            <a:fillRect/>
          </a:stretch>
        </p:blipFill>
        <p:spPr>
          <a:xfrm>
            <a:off x="4820485" y="2151811"/>
            <a:ext cx="3404497" cy="2775093"/>
          </a:xfrm>
          <a:prstGeom prst="rect">
            <a:avLst/>
          </a:prstGeom>
        </p:spPr>
      </p:pic>
      <p:pic>
        <p:nvPicPr>
          <p:cNvPr id="7" name="Picture 6">
            <a:extLst>
              <a:ext uri="{FF2B5EF4-FFF2-40B4-BE49-F238E27FC236}">
                <a16:creationId xmlns:a16="http://schemas.microsoft.com/office/drawing/2014/main" id="{4DEB1D67-14F8-3547-BDD3-FD815922AEBC}"/>
              </a:ext>
            </a:extLst>
          </p:cNvPr>
          <p:cNvPicPr>
            <a:picLocks noChangeAspect="1"/>
          </p:cNvPicPr>
          <p:nvPr/>
        </p:nvPicPr>
        <p:blipFill>
          <a:blip r:embed="rId4"/>
          <a:stretch>
            <a:fillRect/>
          </a:stretch>
        </p:blipFill>
        <p:spPr>
          <a:xfrm>
            <a:off x="8411121" y="2078239"/>
            <a:ext cx="3277497" cy="2848665"/>
          </a:xfrm>
          <a:prstGeom prst="rect">
            <a:avLst/>
          </a:prstGeom>
        </p:spPr>
      </p:pic>
      <p:pic>
        <p:nvPicPr>
          <p:cNvPr id="9" name="Picture 8">
            <a:extLst>
              <a:ext uri="{FF2B5EF4-FFF2-40B4-BE49-F238E27FC236}">
                <a16:creationId xmlns:a16="http://schemas.microsoft.com/office/drawing/2014/main" id="{AF66AD6E-FD97-A84D-865E-57F6020B6B98}"/>
              </a:ext>
            </a:extLst>
          </p:cNvPr>
          <p:cNvPicPr>
            <a:picLocks noChangeAspect="1"/>
          </p:cNvPicPr>
          <p:nvPr/>
        </p:nvPicPr>
        <p:blipFill rotWithShape="1">
          <a:blip r:embed="rId5"/>
          <a:srcRect l="40694" b="40188"/>
          <a:stretch/>
        </p:blipFill>
        <p:spPr>
          <a:xfrm rot="10800000">
            <a:off x="9106622" y="-1"/>
            <a:ext cx="3085376" cy="2504210"/>
          </a:xfrm>
          <a:prstGeom prst="rect">
            <a:avLst/>
          </a:prstGeom>
        </p:spPr>
      </p:pic>
    </p:spTree>
    <p:extLst>
      <p:ext uri="{BB962C8B-B14F-4D97-AF65-F5344CB8AC3E}">
        <p14:creationId xmlns:p14="http://schemas.microsoft.com/office/powerpoint/2010/main" val="26407281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1399E0C-CFCC-EE48-9C07-7B42B706CDCC}"/>
              </a:ext>
            </a:extLst>
          </p:cNvPr>
          <p:cNvSpPr>
            <a:spLocks noGrp="1"/>
          </p:cNvSpPr>
          <p:nvPr>
            <p:ph type="title"/>
          </p:nvPr>
        </p:nvSpPr>
        <p:spPr>
          <a:xfrm>
            <a:off x="1682037" y="1752919"/>
            <a:ext cx="8827925" cy="1676081"/>
          </a:xfrm>
        </p:spPr>
        <p:txBody>
          <a:bodyPr>
            <a:noAutofit/>
          </a:bodyPr>
          <a:lstStyle/>
          <a:p>
            <a:r>
              <a:rPr lang="en-US" sz="6600" dirty="0"/>
              <a:t>THE CHALLENGE</a:t>
            </a:r>
            <a:br>
              <a:rPr lang="en-US" sz="6600" dirty="0"/>
            </a:br>
            <a:br>
              <a:rPr lang="en-US" sz="6600" dirty="0"/>
            </a:br>
            <a:r>
              <a:rPr lang="en-US" sz="5400" dirty="0"/>
              <a:t>Young people do NOT trust institutions</a:t>
            </a:r>
            <a:endParaRPr lang="en-US" sz="6600" dirty="0"/>
          </a:p>
        </p:txBody>
      </p:sp>
    </p:spTree>
    <p:extLst>
      <p:ext uri="{BB962C8B-B14F-4D97-AF65-F5344CB8AC3E}">
        <p14:creationId xmlns:p14="http://schemas.microsoft.com/office/powerpoint/2010/main" val="20295651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7" name="TextBox 6"/>
          <p:cNvSpPr txBox="1"/>
          <p:nvPr/>
        </p:nvSpPr>
        <p:spPr>
          <a:xfrm>
            <a:off x="4919103" y="240163"/>
            <a:ext cx="2428095" cy="1015663"/>
          </a:xfrm>
          <a:prstGeom prst="rect">
            <a:avLst/>
          </a:prstGeom>
          <a:noFill/>
        </p:spPr>
        <p:txBody>
          <a:bodyPr wrap="square" rtlCol="0">
            <a:spAutoFit/>
          </a:bodyPr>
          <a:lstStyle/>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08AB5"/>
                </a:solidFill>
                <a:effectLst/>
                <a:uLnTx/>
                <a:uFillTx/>
                <a:latin typeface="Arial Black" charset="0"/>
                <a:ea typeface="Arial Black" charset="0"/>
                <a:cs typeface="Arial Black" charset="0"/>
              </a:rPr>
              <a:t>Trust</a:t>
            </a:r>
          </a:p>
        </p:txBody>
      </p:sp>
      <p:sp>
        <p:nvSpPr>
          <p:cNvPr id="10" name="TextBox 9">
            <a:extLst>
              <a:ext uri="{FF2B5EF4-FFF2-40B4-BE49-F238E27FC236}">
                <a16:creationId xmlns:a16="http://schemas.microsoft.com/office/drawing/2014/main" id="{A5D3FB2C-FB0B-2C40-86E9-21F28A34D7B6}"/>
              </a:ext>
            </a:extLst>
          </p:cNvPr>
          <p:cNvSpPr txBox="1">
            <a:spLocks/>
          </p:cNvSpPr>
          <p:nvPr/>
        </p:nvSpPr>
        <p:spPr>
          <a:xfrm>
            <a:off x="1706724" y="1223603"/>
            <a:ext cx="8852852" cy="4689104"/>
          </a:xfrm>
          <a:prstGeom prst="rect">
            <a:avLst/>
          </a:prstGeom>
          <a:noFill/>
          <a:ln w="19050" cmpd="thickThin">
            <a:noFill/>
          </a:ln>
        </p:spPr>
        <p:txBody>
          <a:bodyPr wrap="square" rtlCol="0">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prstClr val="black"/>
                </a:solidFill>
                <a:effectLst/>
                <a:uLnTx/>
                <a:uFillTx/>
                <a:latin typeface="Arial" charset="0"/>
                <a:ea typeface="Arial" charset="0"/>
                <a:cs typeface="Arial" charset="0"/>
              </a:rPr>
              <a:t>Confidence in Institutions</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2667" b="0" i="0" u="sng" strike="noStrike" kern="0" cap="none" spc="0" normalizeH="0" baseline="0" noProof="0" dirty="0">
                <a:ln>
                  <a:noFill/>
                </a:ln>
                <a:solidFill>
                  <a:prstClr val="black"/>
                </a:solidFill>
                <a:effectLst/>
                <a:uLnTx/>
                <a:uFillTx/>
                <a:latin typeface="Arial" charset="0"/>
                <a:ea typeface="Arial" charset="0"/>
                <a:cs typeface="Arial" charset="0"/>
              </a:rPr>
              <a:t>Institution</a:t>
            </a: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				</a:t>
            </a:r>
            <a:r>
              <a:rPr kumimoji="0" lang="en-US" sz="2667" b="0" i="0" u="sng" strike="noStrike" kern="0" cap="none" spc="0" normalizeH="0" baseline="0" noProof="0" dirty="0">
                <a:ln>
                  <a:noFill/>
                </a:ln>
                <a:solidFill>
                  <a:prstClr val="black"/>
                </a:solidFill>
                <a:effectLst/>
                <a:uLnTx/>
                <a:uFillTx/>
                <a:latin typeface="Arial" charset="0"/>
                <a:ea typeface="Arial" charset="0"/>
                <a:cs typeface="Arial" charset="0"/>
              </a:rPr>
              <a:t>1970s</a:t>
            </a: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					</a:t>
            </a:r>
            <a:r>
              <a:rPr kumimoji="0" lang="en-US" sz="2667" b="0" i="0" u="sng" strike="noStrike" kern="0" cap="none" spc="0" normalizeH="0" baseline="0" noProof="0" dirty="0">
                <a:ln>
                  <a:noFill/>
                </a:ln>
                <a:solidFill>
                  <a:prstClr val="black"/>
                </a:solidFill>
                <a:effectLst/>
                <a:uLnTx/>
                <a:uFillTx/>
                <a:latin typeface="Arial" charset="0"/>
                <a:ea typeface="Arial" charset="0"/>
                <a:cs typeface="Arial" charset="0"/>
              </a:rPr>
              <a:t>Today</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Big Business			  26%					  23%</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The Medical System	  80%			  		  36%</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The Presidency			  52%			 		  38%</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Television News		  46%			 		  18%</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Congress				  42%				    	  11%</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Newspapers			  39%			 		  23%</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Public Schools			  58%			  		  29%</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Banks					  60%			  	  	  30%</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Organized Religion		  65%			 		  36%</a:t>
            </a:r>
          </a:p>
        </p:txBody>
      </p:sp>
      <p:sp>
        <p:nvSpPr>
          <p:cNvPr id="11" name="Down Arrow 10">
            <a:extLst>
              <a:ext uri="{FF2B5EF4-FFF2-40B4-BE49-F238E27FC236}">
                <a16:creationId xmlns:a16="http://schemas.microsoft.com/office/drawing/2014/main" id="{FEE5991A-1750-C84C-B2E8-7CA7D2A68B41}"/>
              </a:ext>
            </a:extLst>
          </p:cNvPr>
          <p:cNvSpPr/>
          <p:nvPr/>
        </p:nvSpPr>
        <p:spPr>
          <a:xfrm>
            <a:off x="6906059" y="1881571"/>
            <a:ext cx="1922779" cy="4031136"/>
          </a:xfrm>
          <a:prstGeom prst="downArrow">
            <a:avLst/>
          </a:prstGeom>
          <a:solidFill>
            <a:srgbClr val="003C7F"/>
          </a:solidFill>
          <a:ln w="6350" cap="flat" cmpd="sng" algn="ctr">
            <a:noFill/>
            <a:prstDash val="solid"/>
          </a:ln>
          <a:effectLst/>
        </p:spPr>
        <p:txBody>
          <a:bodyPr rtlCol="0" anchor="ctr"/>
          <a:lstStyle/>
          <a:p>
            <a:pPr marL="0" marR="0" lvl="0" indent="0" algn="ctr"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3C7F"/>
              </a:solidFill>
              <a:effectLst/>
              <a:uLnTx/>
              <a:uFillTx/>
              <a:latin typeface="Arial" panose="020B0604020202020204" pitchFamily="34" charset="0"/>
              <a:ea typeface=""/>
              <a:cs typeface=""/>
            </a:endParaRPr>
          </a:p>
        </p:txBody>
      </p:sp>
      <p:sp>
        <p:nvSpPr>
          <p:cNvPr id="2" name="TextBox 1">
            <a:extLst>
              <a:ext uri="{FF2B5EF4-FFF2-40B4-BE49-F238E27FC236}">
                <a16:creationId xmlns:a16="http://schemas.microsoft.com/office/drawing/2014/main" id="{E2A8C6D9-E624-7E41-9195-525285FEC046}"/>
              </a:ext>
            </a:extLst>
          </p:cNvPr>
          <p:cNvSpPr txBox="1"/>
          <p:nvPr/>
        </p:nvSpPr>
        <p:spPr>
          <a:xfrm>
            <a:off x="1706724" y="5912707"/>
            <a:ext cx="616072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Source: Gallup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Percent Answering Great Deal/Quite a Lot on 5-point scale</a:t>
            </a:r>
          </a:p>
        </p:txBody>
      </p:sp>
    </p:spTree>
    <p:extLst>
      <p:ext uri="{BB962C8B-B14F-4D97-AF65-F5344CB8AC3E}">
        <p14:creationId xmlns:p14="http://schemas.microsoft.com/office/powerpoint/2010/main" val="29093465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7" name="TextBox 6"/>
          <p:cNvSpPr txBox="1"/>
          <p:nvPr/>
        </p:nvSpPr>
        <p:spPr>
          <a:xfrm>
            <a:off x="4919103" y="240163"/>
            <a:ext cx="2428095" cy="1015663"/>
          </a:xfrm>
          <a:prstGeom prst="rect">
            <a:avLst/>
          </a:prstGeom>
          <a:noFill/>
        </p:spPr>
        <p:txBody>
          <a:bodyPr wrap="square" rtlCol="0">
            <a:spAutoFit/>
          </a:bodyPr>
          <a:lstStyle/>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08AB5"/>
                </a:solidFill>
                <a:effectLst/>
                <a:uLnTx/>
                <a:uFillTx/>
                <a:latin typeface="Arial Black" charset="0"/>
                <a:ea typeface="Arial Black" charset="0"/>
                <a:cs typeface="Arial Black" charset="0"/>
              </a:rPr>
              <a:t>Trust</a:t>
            </a:r>
          </a:p>
        </p:txBody>
      </p:sp>
      <p:sp>
        <p:nvSpPr>
          <p:cNvPr id="10" name="TextBox 9">
            <a:extLst>
              <a:ext uri="{FF2B5EF4-FFF2-40B4-BE49-F238E27FC236}">
                <a16:creationId xmlns:a16="http://schemas.microsoft.com/office/drawing/2014/main" id="{A5D3FB2C-FB0B-2C40-86E9-21F28A34D7B6}"/>
              </a:ext>
            </a:extLst>
          </p:cNvPr>
          <p:cNvSpPr txBox="1">
            <a:spLocks/>
          </p:cNvSpPr>
          <p:nvPr/>
        </p:nvSpPr>
        <p:spPr>
          <a:xfrm>
            <a:off x="1706724" y="1223603"/>
            <a:ext cx="8852852" cy="4689104"/>
          </a:xfrm>
          <a:prstGeom prst="rect">
            <a:avLst/>
          </a:prstGeom>
          <a:noFill/>
          <a:ln w="19050" cmpd="thickThin">
            <a:noFill/>
          </a:ln>
        </p:spPr>
        <p:txBody>
          <a:bodyPr wrap="square" rtlCol="0">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prstClr val="black"/>
                </a:solidFill>
                <a:effectLst/>
                <a:uLnTx/>
                <a:uFillTx/>
                <a:latin typeface="Arial" charset="0"/>
                <a:ea typeface="Arial" charset="0"/>
                <a:cs typeface="Arial" charset="0"/>
              </a:rPr>
              <a:t>Confidence in Institutions</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2667" b="0" i="0" u="sng" strike="noStrike" kern="0" cap="none" spc="0" normalizeH="0" baseline="0" noProof="0" dirty="0">
                <a:ln>
                  <a:noFill/>
                </a:ln>
                <a:solidFill>
                  <a:prstClr val="black"/>
                </a:solidFill>
                <a:effectLst/>
                <a:uLnTx/>
                <a:uFillTx/>
                <a:latin typeface="Arial" charset="0"/>
                <a:ea typeface="Arial" charset="0"/>
                <a:cs typeface="Arial" charset="0"/>
              </a:rPr>
              <a:t>Institution</a:t>
            </a: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				</a:t>
            </a:r>
            <a:r>
              <a:rPr kumimoji="0" lang="en-US" sz="2667" b="0" i="0" u="sng" strike="noStrike" kern="0" cap="none" spc="0" normalizeH="0" baseline="0" noProof="0" dirty="0">
                <a:ln>
                  <a:noFill/>
                </a:ln>
                <a:solidFill>
                  <a:prstClr val="black"/>
                </a:solidFill>
                <a:effectLst/>
                <a:uLnTx/>
                <a:uFillTx/>
                <a:latin typeface="Arial" charset="0"/>
                <a:ea typeface="Arial" charset="0"/>
                <a:cs typeface="Arial" charset="0"/>
              </a:rPr>
              <a:t>1970s</a:t>
            </a: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					</a:t>
            </a:r>
            <a:r>
              <a:rPr kumimoji="0" lang="en-US" sz="2667" b="0" i="0" u="sng" strike="noStrike" kern="0" cap="none" spc="0" normalizeH="0" baseline="0" noProof="0" dirty="0">
                <a:ln>
                  <a:noFill/>
                </a:ln>
                <a:solidFill>
                  <a:prstClr val="black"/>
                </a:solidFill>
                <a:effectLst/>
                <a:uLnTx/>
                <a:uFillTx/>
                <a:latin typeface="Arial" charset="0"/>
                <a:ea typeface="Arial" charset="0"/>
                <a:cs typeface="Arial" charset="0"/>
              </a:rPr>
              <a:t>Today</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Big Business			  26%					  23%</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The Medical System	  80%			  		  36%</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The Presidency			  52%			 		  38%</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Television News		  46%			 		  18%</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Congress				  42%				    	  11%</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Newspapers			  39%			 		  23%</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Public Schools			  58%			  		  29%</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Banks					  60%			  	  	  30%</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2667" b="0" i="0" u="none" strike="noStrike" kern="0" cap="none" spc="0" normalizeH="0" baseline="0" noProof="0" dirty="0">
                <a:ln>
                  <a:noFill/>
                </a:ln>
                <a:solidFill>
                  <a:prstClr val="black"/>
                </a:solidFill>
                <a:effectLst/>
                <a:uLnTx/>
                <a:uFillTx/>
                <a:latin typeface="Arial" charset="0"/>
                <a:ea typeface="Arial" charset="0"/>
                <a:cs typeface="Arial" charset="0"/>
              </a:rPr>
              <a:t>Organized Religion		  65%			 		  36%</a:t>
            </a:r>
          </a:p>
        </p:txBody>
      </p:sp>
      <p:sp>
        <p:nvSpPr>
          <p:cNvPr id="11" name="Down Arrow 10">
            <a:extLst>
              <a:ext uri="{FF2B5EF4-FFF2-40B4-BE49-F238E27FC236}">
                <a16:creationId xmlns:a16="http://schemas.microsoft.com/office/drawing/2014/main" id="{FEE5991A-1750-C84C-B2E8-7CA7D2A68B41}"/>
              </a:ext>
            </a:extLst>
          </p:cNvPr>
          <p:cNvSpPr/>
          <p:nvPr/>
        </p:nvSpPr>
        <p:spPr>
          <a:xfrm>
            <a:off x="6906059" y="1881571"/>
            <a:ext cx="1922779" cy="4031136"/>
          </a:xfrm>
          <a:prstGeom prst="downArrow">
            <a:avLst/>
          </a:prstGeom>
          <a:solidFill>
            <a:srgbClr val="003C7F"/>
          </a:solidFill>
          <a:ln w="6350" cap="flat" cmpd="sng" algn="ctr">
            <a:noFill/>
            <a:prstDash val="solid"/>
          </a:ln>
          <a:effectLst/>
        </p:spPr>
        <p:txBody>
          <a:bodyPr rtlCol="0" anchor="ctr"/>
          <a:lstStyle/>
          <a:p>
            <a:pPr marL="0" marR="0" lvl="0" indent="0" algn="ctr"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3C7F"/>
              </a:solidFill>
              <a:effectLst/>
              <a:uLnTx/>
              <a:uFillTx/>
              <a:latin typeface="Arial" panose="020B0604020202020204" pitchFamily="34" charset="0"/>
              <a:ea typeface=""/>
              <a:cs typeface=""/>
            </a:endParaRPr>
          </a:p>
        </p:txBody>
      </p:sp>
      <p:sp>
        <p:nvSpPr>
          <p:cNvPr id="2" name="TextBox 1">
            <a:extLst>
              <a:ext uri="{FF2B5EF4-FFF2-40B4-BE49-F238E27FC236}">
                <a16:creationId xmlns:a16="http://schemas.microsoft.com/office/drawing/2014/main" id="{E2A8C6D9-E624-7E41-9195-525285FEC046}"/>
              </a:ext>
            </a:extLst>
          </p:cNvPr>
          <p:cNvSpPr txBox="1"/>
          <p:nvPr/>
        </p:nvSpPr>
        <p:spPr>
          <a:xfrm>
            <a:off x="1706724" y="5912707"/>
            <a:ext cx="616072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Source: Gallup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Percent Answering Great Deal/Quite a Lot on 5-point scale</a:t>
            </a:r>
          </a:p>
        </p:txBody>
      </p:sp>
      <p:sp>
        <p:nvSpPr>
          <p:cNvPr id="3" name="Rectangle 2">
            <a:extLst>
              <a:ext uri="{FF2B5EF4-FFF2-40B4-BE49-F238E27FC236}">
                <a16:creationId xmlns:a16="http://schemas.microsoft.com/office/drawing/2014/main" id="{2E8541C0-51F7-4876-CA5C-104C255CC188}"/>
              </a:ext>
            </a:extLst>
          </p:cNvPr>
          <p:cNvSpPr/>
          <p:nvPr/>
        </p:nvSpPr>
        <p:spPr>
          <a:xfrm>
            <a:off x="1706724" y="5408023"/>
            <a:ext cx="8534556" cy="504684"/>
          </a:xfrm>
          <a:prstGeom prst="rect">
            <a:avLst/>
          </a:prstGeom>
          <a:solidFill>
            <a:srgbClr val="FFFF00">
              <a:alpha val="34275"/>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91722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show="0">
  <p:cSld>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E7DB2DE-9613-B14F-BED5-3B622CEEC799}"/>
              </a:ext>
            </a:extLst>
          </p:cNvPr>
          <p:cNvPicPr>
            <a:picLocks noChangeAspect="1"/>
          </p:cNvPicPr>
          <p:nvPr/>
        </p:nvPicPr>
        <p:blipFill>
          <a:blip r:embed="rId2"/>
          <a:stretch>
            <a:fillRect/>
          </a:stretch>
        </p:blipFill>
        <p:spPr>
          <a:xfrm>
            <a:off x="9795630" y="-1055543"/>
            <a:ext cx="3914977" cy="3150651"/>
          </a:xfrm>
          <a:prstGeom prst="rect">
            <a:avLst/>
          </a:prstGeom>
        </p:spPr>
      </p:pic>
      <p:sp>
        <p:nvSpPr>
          <p:cNvPr id="7" name="TextBox 6">
            <a:extLst>
              <a:ext uri="{FF2B5EF4-FFF2-40B4-BE49-F238E27FC236}">
                <a16:creationId xmlns:a16="http://schemas.microsoft.com/office/drawing/2014/main" id="{DE9EE0BA-CE44-C248-8BD9-47E5D02D7AA1}"/>
              </a:ext>
            </a:extLst>
          </p:cNvPr>
          <p:cNvSpPr txBox="1"/>
          <p:nvPr/>
        </p:nvSpPr>
        <p:spPr>
          <a:xfrm>
            <a:off x="-204968" y="1569453"/>
            <a:ext cx="4590288"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4472C4">
                    <a:lumMod val="75000"/>
                  </a:srgbClr>
                </a:solidFill>
                <a:effectLst/>
                <a:uLnTx/>
                <a:uFillTx/>
                <a:latin typeface="Arial Black" panose="020B0604020202020204" pitchFamily="34" charset="0"/>
                <a:ea typeface="+mn-ea"/>
                <a:cs typeface="Arial Black" panose="020B0604020202020204" pitchFamily="34" charset="0"/>
              </a:rPr>
              <a:t>The Disconnect</a:t>
            </a:r>
          </a:p>
        </p:txBody>
      </p:sp>
      <p:pic>
        <p:nvPicPr>
          <p:cNvPr id="9" name="Picture 8">
            <a:extLst>
              <a:ext uri="{FF2B5EF4-FFF2-40B4-BE49-F238E27FC236}">
                <a16:creationId xmlns:a16="http://schemas.microsoft.com/office/drawing/2014/main" id="{3F920AF4-5946-F642-8D05-D14EB02A6D24}"/>
              </a:ext>
            </a:extLst>
          </p:cNvPr>
          <p:cNvPicPr>
            <a:picLocks noChangeAspect="1"/>
          </p:cNvPicPr>
          <p:nvPr/>
        </p:nvPicPr>
        <p:blipFill>
          <a:blip r:embed="rId2"/>
          <a:stretch>
            <a:fillRect/>
          </a:stretch>
        </p:blipFill>
        <p:spPr>
          <a:xfrm>
            <a:off x="-1167591" y="4554649"/>
            <a:ext cx="3914977" cy="3150651"/>
          </a:xfrm>
          <a:prstGeom prst="rect">
            <a:avLst/>
          </a:prstGeom>
        </p:spPr>
      </p:pic>
      <p:pic>
        <p:nvPicPr>
          <p:cNvPr id="6" name="Picture 5">
            <a:extLst>
              <a:ext uri="{FF2B5EF4-FFF2-40B4-BE49-F238E27FC236}">
                <a16:creationId xmlns:a16="http://schemas.microsoft.com/office/drawing/2014/main" id="{091F7D70-7F22-4843-A8BE-FE8E615892A5}"/>
              </a:ext>
            </a:extLst>
          </p:cNvPr>
          <p:cNvPicPr>
            <a:picLocks noChangeAspect="1"/>
          </p:cNvPicPr>
          <p:nvPr/>
        </p:nvPicPr>
        <p:blipFill rotWithShape="1">
          <a:blip r:embed="rId3"/>
          <a:srcRect l="5495" t="12753" b="6529"/>
          <a:stretch/>
        </p:blipFill>
        <p:spPr>
          <a:xfrm>
            <a:off x="4101856" y="205869"/>
            <a:ext cx="5999968" cy="6652131"/>
          </a:xfrm>
          <a:prstGeom prst="rect">
            <a:avLst/>
          </a:prstGeom>
        </p:spPr>
      </p:pic>
    </p:spTree>
    <p:extLst>
      <p:ext uri="{BB962C8B-B14F-4D97-AF65-F5344CB8AC3E}">
        <p14:creationId xmlns:p14="http://schemas.microsoft.com/office/powerpoint/2010/main" val="16144961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11E0C1-A234-26B0-44FB-738FB6AD469B}"/>
              </a:ext>
            </a:extLst>
          </p:cNvPr>
          <p:cNvSpPr txBox="1"/>
          <p:nvPr/>
        </p:nvSpPr>
        <p:spPr>
          <a:xfrm>
            <a:off x="331946" y="300247"/>
            <a:ext cx="118778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THE COLLAPSE OF THE “CHURCH SHOPPER”</a:t>
            </a:r>
          </a:p>
        </p:txBody>
      </p:sp>
      <p:grpSp>
        <p:nvGrpSpPr>
          <p:cNvPr id="5134" name="Group 5133">
            <a:extLst>
              <a:ext uri="{FF2B5EF4-FFF2-40B4-BE49-F238E27FC236}">
                <a16:creationId xmlns:a16="http://schemas.microsoft.com/office/drawing/2014/main" id="{1853CFAC-7157-1A81-0AA6-6895C950A18C}"/>
              </a:ext>
            </a:extLst>
          </p:cNvPr>
          <p:cNvGrpSpPr/>
          <p:nvPr/>
        </p:nvGrpSpPr>
        <p:grpSpPr>
          <a:xfrm>
            <a:off x="6231754" y="2061072"/>
            <a:ext cx="5681613" cy="4212129"/>
            <a:chOff x="6231754" y="2061072"/>
            <a:chExt cx="5681613" cy="4212129"/>
          </a:xfrm>
        </p:grpSpPr>
        <p:pic>
          <p:nvPicPr>
            <p:cNvPr id="63" name="Graphic 62" descr="Male profile outline">
              <a:extLst>
                <a:ext uri="{FF2B5EF4-FFF2-40B4-BE49-F238E27FC236}">
                  <a16:creationId xmlns:a16="http://schemas.microsoft.com/office/drawing/2014/main" id="{A7E38EFC-F4FE-5A03-4E14-1BFD89E8B47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231754" y="5537738"/>
              <a:ext cx="735463" cy="735463"/>
            </a:xfrm>
            <a:prstGeom prst="rect">
              <a:avLst/>
            </a:prstGeom>
          </p:spPr>
        </p:pic>
        <p:grpSp>
          <p:nvGrpSpPr>
            <p:cNvPr id="5133" name="Group 5132">
              <a:extLst>
                <a:ext uri="{FF2B5EF4-FFF2-40B4-BE49-F238E27FC236}">
                  <a16:creationId xmlns:a16="http://schemas.microsoft.com/office/drawing/2014/main" id="{EDE291B0-2C1E-B961-E9D4-E22074CB0445}"/>
                </a:ext>
              </a:extLst>
            </p:cNvPr>
            <p:cNvGrpSpPr/>
            <p:nvPr/>
          </p:nvGrpSpPr>
          <p:grpSpPr>
            <a:xfrm>
              <a:off x="6270851" y="2061072"/>
              <a:ext cx="5642516" cy="4212129"/>
              <a:chOff x="6270851" y="2061072"/>
              <a:chExt cx="5642516" cy="4212129"/>
            </a:xfrm>
          </p:grpSpPr>
          <p:sp>
            <p:nvSpPr>
              <p:cNvPr id="4" name="TextBox 3">
                <a:extLst>
                  <a:ext uri="{FF2B5EF4-FFF2-40B4-BE49-F238E27FC236}">
                    <a16:creationId xmlns:a16="http://schemas.microsoft.com/office/drawing/2014/main" id="{0993ACEE-1672-DBB9-8014-3A31E5070AA7}"/>
                  </a:ext>
                </a:extLst>
              </p:cNvPr>
              <p:cNvSpPr txBox="1"/>
              <p:nvPr/>
            </p:nvSpPr>
            <p:spPr>
              <a:xfrm>
                <a:off x="6448768" y="2061072"/>
                <a:ext cx="4861489"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Today, that number is 1 in 30.</a:t>
                </a:r>
              </a:p>
            </p:txBody>
          </p:sp>
          <p:pic>
            <p:nvPicPr>
              <p:cNvPr id="42" name="Graphic 41" descr="Male profile outline">
                <a:extLst>
                  <a:ext uri="{FF2B5EF4-FFF2-40B4-BE49-F238E27FC236}">
                    <a16:creationId xmlns:a16="http://schemas.microsoft.com/office/drawing/2014/main" id="{050CA8D3-43F1-FFBF-006E-985FDFE2FD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270851" y="4105391"/>
                <a:ext cx="735463" cy="735463"/>
              </a:xfrm>
              <a:prstGeom prst="rect">
                <a:avLst/>
              </a:prstGeom>
            </p:spPr>
          </p:pic>
          <p:pic>
            <p:nvPicPr>
              <p:cNvPr id="43" name="Graphic 42" descr="Male profile outline">
                <a:extLst>
                  <a:ext uri="{FF2B5EF4-FFF2-40B4-BE49-F238E27FC236}">
                    <a16:creationId xmlns:a16="http://schemas.microsoft.com/office/drawing/2014/main" id="{CB290A95-4690-B13B-3400-C20408F833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811706" y="4105391"/>
                <a:ext cx="735463" cy="735463"/>
              </a:xfrm>
              <a:prstGeom prst="rect">
                <a:avLst/>
              </a:prstGeom>
            </p:spPr>
          </p:pic>
          <p:pic>
            <p:nvPicPr>
              <p:cNvPr id="44" name="Graphic 43" descr="Male profile outline">
                <a:extLst>
                  <a:ext uri="{FF2B5EF4-FFF2-40B4-BE49-F238E27FC236}">
                    <a16:creationId xmlns:a16="http://schemas.microsoft.com/office/drawing/2014/main" id="{007B69E1-1B54-ED7B-6CA1-D02FB57E091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352561" y="4105390"/>
                <a:ext cx="735463" cy="735463"/>
              </a:xfrm>
              <a:prstGeom prst="rect">
                <a:avLst/>
              </a:prstGeom>
            </p:spPr>
          </p:pic>
          <p:pic>
            <p:nvPicPr>
              <p:cNvPr id="45" name="Graphic 44" descr="Male profile outline">
                <a:extLst>
                  <a:ext uri="{FF2B5EF4-FFF2-40B4-BE49-F238E27FC236}">
                    <a16:creationId xmlns:a16="http://schemas.microsoft.com/office/drawing/2014/main" id="{90B1B5B4-26D6-0953-6726-CD5840409E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893416" y="4105390"/>
                <a:ext cx="735463" cy="735463"/>
              </a:xfrm>
              <a:prstGeom prst="rect">
                <a:avLst/>
              </a:prstGeom>
            </p:spPr>
          </p:pic>
          <p:pic>
            <p:nvPicPr>
              <p:cNvPr id="46" name="Graphic 45" descr="Male profile outline">
                <a:extLst>
                  <a:ext uri="{FF2B5EF4-FFF2-40B4-BE49-F238E27FC236}">
                    <a16:creationId xmlns:a16="http://schemas.microsoft.com/office/drawing/2014/main" id="{7D0EA235-2B33-F639-DE2A-1DB9A19560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434271" y="4105390"/>
                <a:ext cx="735463" cy="735463"/>
              </a:xfrm>
              <a:prstGeom prst="rect">
                <a:avLst/>
              </a:prstGeom>
            </p:spPr>
          </p:pic>
          <p:pic>
            <p:nvPicPr>
              <p:cNvPr id="47" name="Graphic 46" descr="Male profile outline">
                <a:extLst>
                  <a:ext uri="{FF2B5EF4-FFF2-40B4-BE49-F238E27FC236}">
                    <a16:creationId xmlns:a16="http://schemas.microsoft.com/office/drawing/2014/main" id="{1C0BEC78-1E04-47CF-EE81-F25CFF1CD8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975126" y="4105389"/>
                <a:ext cx="735463" cy="735463"/>
              </a:xfrm>
              <a:prstGeom prst="rect">
                <a:avLst/>
              </a:prstGeom>
            </p:spPr>
          </p:pic>
          <p:pic>
            <p:nvPicPr>
              <p:cNvPr id="48" name="Graphic 47" descr="Male profile outline">
                <a:extLst>
                  <a:ext uri="{FF2B5EF4-FFF2-40B4-BE49-F238E27FC236}">
                    <a16:creationId xmlns:a16="http://schemas.microsoft.com/office/drawing/2014/main" id="{3AE3CF3E-BF0C-C715-2485-FDD74CE6EF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515981" y="4105389"/>
                <a:ext cx="735463" cy="735463"/>
              </a:xfrm>
              <a:prstGeom prst="rect">
                <a:avLst/>
              </a:prstGeom>
            </p:spPr>
          </p:pic>
          <p:pic>
            <p:nvPicPr>
              <p:cNvPr id="49" name="Graphic 48" descr="Male profile outline">
                <a:extLst>
                  <a:ext uri="{FF2B5EF4-FFF2-40B4-BE49-F238E27FC236}">
                    <a16:creationId xmlns:a16="http://schemas.microsoft.com/office/drawing/2014/main" id="{C8F746C6-8848-18C7-3D62-C1227640ECE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056836" y="4105390"/>
                <a:ext cx="735463" cy="735463"/>
              </a:xfrm>
              <a:prstGeom prst="rect">
                <a:avLst/>
              </a:prstGeom>
            </p:spPr>
          </p:pic>
          <p:pic>
            <p:nvPicPr>
              <p:cNvPr id="50" name="Graphic 49" descr="Male profile outline">
                <a:extLst>
                  <a:ext uri="{FF2B5EF4-FFF2-40B4-BE49-F238E27FC236}">
                    <a16:creationId xmlns:a16="http://schemas.microsoft.com/office/drawing/2014/main" id="{839833B0-DFB3-13F1-AFA2-28C3354A1F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597691" y="4105389"/>
                <a:ext cx="735463" cy="735463"/>
              </a:xfrm>
              <a:prstGeom prst="rect">
                <a:avLst/>
              </a:prstGeom>
            </p:spPr>
          </p:pic>
          <p:pic>
            <p:nvPicPr>
              <p:cNvPr id="51" name="Graphic 50" descr="Male profile outline">
                <a:extLst>
                  <a:ext uri="{FF2B5EF4-FFF2-40B4-BE49-F238E27FC236}">
                    <a16:creationId xmlns:a16="http://schemas.microsoft.com/office/drawing/2014/main" id="{4EBB58E5-94A9-2D4C-2037-4786D51B561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138546" y="4105389"/>
                <a:ext cx="735463" cy="735463"/>
              </a:xfrm>
              <a:prstGeom prst="rect">
                <a:avLst/>
              </a:prstGeom>
            </p:spPr>
          </p:pic>
          <p:pic>
            <p:nvPicPr>
              <p:cNvPr id="52" name="Graphic 51" descr="Male profile outline">
                <a:extLst>
                  <a:ext uri="{FF2B5EF4-FFF2-40B4-BE49-F238E27FC236}">
                    <a16:creationId xmlns:a16="http://schemas.microsoft.com/office/drawing/2014/main" id="{3D9F95CC-7710-BDA1-3D72-EE0E1D5263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270851" y="4840852"/>
                <a:ext cx="735463" cy="735463"/>
              </a:xfrm>
              <a:prstGeom prst="rect">
                <a:avLst/>
              </a:prstGeom>
            </p:spPr>
          </p:pic>
          <p:pic>
            <p:nvPicPr>
              <p:cNvPr id="53" name="Graphic 52" descr="Male profile outline">
                <a:extLst>
                  <a:ext uri="{FF2B5EF4-FFF2-40B4-BE49-F238E27FC236}">
                    <a16:creationId xmlns:a16="http://schemas.microsoft.com/office/drawing/2014/main" id="{248B0785-9BF8-B71A-5C29-20DEB8EAA6A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811706" y="4840851"/>
                <a:ext cx="735463" cy="735463"/>
              </a:xfrm>
              <a:prstGeom prst="rect">
                <a:avLst/>
              </a:prstGeom>
            </p:spPr>
          </p:pic>
          <p:pic>
            <p:nvPicPr>
              <p:cNvPr id="54" name="Graphic 53" descr="Male profile outline">
                <a:extLst>
                  <a:ext uri="{FF2B5EF4-FFF2-40B4-BE49-F238E27FC236}">
                    <a16:creationId xmlns:a16="http://schemas.microsoft.com/office/drawing/2014/main" id="{5958570B-BD04-E196-9994-D373DAF061B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352561" y="4840851"/>
                <a:ext cx="735463" cy="735463"/>
              </a:xfrm>
              <a:prstGeom prst="rect">
                <a:avLst/>
              </a:prstGeom>
            </p:spPr>
          </p:pic>
          <p:pic>
            <p:nvPicPr>
              <p:cNvPr id="55" name="Graphic 54" descr="Male profile outline">
                <a:extLst>
                  <a:ext uri="{FF2B5EF4-FFF2-40B4-BE49-F238E27FC236}">
                    <a16:creationId xmlns:a16="http://schemas.microsoft.com/office/drawing/2014/main" id="{43672EB6-EC1A-DA3E-60E9-1F086978F74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893416" y="4840851"/>
                <a:ext cx="735463" cy="735463"/>
              </a:xfrm>
              <a:prstGeom prst="rect">
                <a:avLst/>
              </a:prstGeom>
            </p:spPr>
          </p:pic>
          <p:pic>
            <p:nvPicPr>
              <p:cNvPr id="56" name="Graphic 55" descr="Male profile outline">
                <a:extLst>
                  <a:ext uri="{FF2B5EF4-FFF2-40B4-BE49-F238E27FC236}">
                    <a16:creationId xmlns:a16="http://schemas.microsoft.com/office/drawing/2014/main" id="{8287C2AD-EFEA-72FF-5982-ECC82F37558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434271" y="4840850"/>
                <a:ext cx="735463" cy="735463"/>
              </a:xfrm>
              <a:prstGeom prst="rect">
                <a:avLst/>
              </a:prstGeom>
            </p:spPr>
          </p:pic>
          <p:pic>
            <p:nvPicPr>
              <p:cNvPr id="57" name="Graphic 56" descr="Male profile with solid fill">
                <a:extLst>
                  <a:ext uri="{FF2B5EF4-FFF2-40B4-BE49-F238E27FC236}">
                    <a16:creationId xmlns:a16="http://schemas.microsoft.com/office/drawing/2014/main" id="{0D114478-E60E-ED84-0248-F236C2776AA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975126" y="4840850"/>
                <a:ext cx="735463" cy="735463"/>
              </a:xfrm>
              <a:prstGeom prst="rect">
                <a:avLst/>
              </a:prstGeom>
            </p:spPr>
          </p:pic>
          <p:pic>
            <p:nvPicPr>
              <p:cNvPr id="58" name="Graphic 57" descr="Male profile outline">
                <a:extLst>
                  <a:ext uri="{FF2B5EF4-FFF2-40B4-BE49-F238E27FC236}">
                    <a16:creationId xmlns:a16="http://schemas.microsoft.com/office/drawing/2014/main" id="{8723104D-7451-8FC2-BEB2-ABBC4610D4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515981" y="4840850"/>
                <a:ext cx="735463" cy="735463"/>
              </a:xfrm>
              <a:prstGeom prst="rect">
                <a:avLst/>
              </a:prstGeom>
            </p:spPr>
          </p:pic>
          <p:pic>
            <p:nvPicPr>
              <p:cNvPr id="59" name="Graphic 58" descr="Male profile outline">
                <a:extLst>
                  <a:ext uri="{FF2B5EF4-FFF2-40B4-BE49-F238E27FC236}">
                    <a16:creationId xmlns:a16="http://schemas.microsoft.com/office/drawing/2014/main" id="{A9AE4383-AF28-D8E9-5E78-C5BFD99269E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056836" y="4840849"/>
                <a:ext cx="735463" cy="735463"/>
              </a:xfrm>
              <a:prstGeom prst="rect">
                <a:avLst/>
              </a:prstGeom>
            </p:spPr>
          </p:pic>
          <p:pic>
            <p:nvPicPr>
              <p:cNvPr id="60" name="Graphic 59" descr="Male profile outline">
                <a:extLst>
                  <a:ext uri="{FF2B5EF4-FFF2-40B4-BE49-F238E27FC236}">
                    <a16:creationId xmlns:a16="http://schemas.microsoft.com/office/drawing/2014/main" id="{B67896E5-81D9-CB57-32FD-973C756598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597691" y="4840848"/>
                <a:ext cx="735463" cy="735463"/>
              </a:xfrm>
              <a:prstGeom prst="rect">
                <a:avLst/>
              </a:prstGeom>
            </p:spPr>
          </p:pic>
          <p:pic>
            <p:nvPicPr>
              <p:cNvPr id="61" name="Graphic 60" descr="Male profile outline">
                <a:extLst>
                  <a:ext uri="{FF2B5EF4-FFF2-40B4-BE49-F238E27FC236}">
                    <a16:creationId xmlns:a16="http://schemas.microsoft.com/office/drawing/2014/main" id="{96824587-039F-8706-6B7C-9A3EC9DF55A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177904" y="4840847"/>
                <a:ext cx="735463" cy="735463"/>
              </a:xfrm>
              <a:prstGeom prst="rect">
                <a:avLst/>
              </a:prstGeom>
            </p:spPr>
          </p:pic>
          <p:pic>
            <p:nvPicPr>
              <p:cNvPr id="62" name="Graphic 61" descr="Male profile outline">
                <a:extLst>
                  <a:ext uri="{FF2B5EF4-FFF2-40B4-BE49-F238E27FC236}">
                    <a16:creationId xmlns:a16="http://schemas.microsoft.com/office/drawing/2014/main" id="{27026197-46DB-0F2F-0DBA-B53410439F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177903" y="5537728"/>
                <a:ext cx="735463" cy="735463"/>
              </a:xfrm>
              <a:prstGeom prst="rect">
                <a:avLst/>
              </a:prstGeom>
            </p:spPr>
          </p:pic>
          <p:pic>
            <p:nvPicPr>
              <p:cNvPr id="5120" name="Graphic 5119" descr="Male profile outline">
                <a:extLst>
                  <a:ext uri="{FF2B5EF4-FFF2-40B4-BE49-F238E27FC236}">
                    <a16:creationId xmlns:a16="http://schemas.microsoft.com/office/drawing/2014/main" id="{41CD035B-9BD0-2181-8686-FE68E735743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772609" y="5537738"/>
                <a:ext cx="735463" cy="735463"/>
              </a:xfrm>
              <a:prstGeom prst="rect">
                <a:avLst/>
              </a:prstGeom>
            </p:spPr>
          </p:pic>
          <p:pic>
            <p:nvPicPr>
              <p:cNvPr id="5121" name="Graphic 5120" descr="Male profile outline">
                <a:extLst>
                  <a:ext uri="{FF2B5EF4-FFF2-40B4-BE49-F238E27FC236}">
                    <a16:creationId xmlns:a16="http://schemas.microsoft.com/office/drawing/2014/main" id="{CCD854C6-7FF6-497F-71BD-E14E8EFC7F4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313464" y="5537738"/>
                <a:ext cx="735463" cy="735463"/>
              </a:xfrm>
              <a:prstGeom prst="rect">
                <a:avLst/>
              </a:prstGeom>
            </p:spPr>
          </p:pic>
          <p:pic>
            <p:nvPicPr>
              <p:cNvPr id="5123" name="Graphic 5122" descr="Male profile outline">
                <a:extLst>
                  <a:ext uri="{FF2B5EF4-FFF2-40B4-BE49-F238E27FC236}">
                    <a16:creationId xmlns:a16="http://schemas.microsoft.com/office/drawing/2014/main" id="{4FEEFF64-BCBC-B796-E137-F8FADCA8CBF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854319" y="5537737"/>
                <a:ext cx="735463" cy="735463"/>
              </a:xfrm>
              <a:prstGeom prst="rect">
                <a:avLst/>
              </a:prstGeom>
            </p:spPr>
          </p:pic>
          <p:pic>
            <p:nvPicPr>
              <p:cNvPr id="5124" name="Graphic 5123" descr="Male profile outline">
                <a:extLst>
                  <a:ext uri="{FF2B5EF4-FFF2-40B4-BE49-F238E27FC236}">
                    <a16:creationId xmlns:a16="http://schemas.microsoft.com/office/drawing/2014/main" id="{891E5EC3-905C-8CB5-9086-873A6A114F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395174" y="5537737"/>
                <a:ext cx="735463" cy="735463"/>
              </a:xfrm>
              <a:prstGeom prst="rect">
                <a:avLst/>
              </a:prstGeom>
            </p:spPr>
          </p:pic>
          <p:pic>
            <p:nvPicPr>
              <p:cNvPr id="5125" name="Graphic 5124" descr="Male profile outline">
                <a:extLst>
                  <a:ext uri="{FF2B5EF4-FFF2-40B4-BE49-F238E27FC236}">
                    <a16:creationId xmlns:a16="http://schemas.microsoft.com/office/drawing/2014/main" id="{239B94E9-DE47-EEDF-5A25-E2A3FF13DAE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936029" y="5537737"/>
                <a:ext cx="735463" cy="735463"/>
              </a:xfrm>
              <a:prstGeom prst="rect">
                <a:avLst/>
              </a:prstGeom>
            </p:spPr>
          </p:pic>
          <p:pic>
            <p:nvPicPr>
              <p:cNvPr id="5126" name="Graphic 5125" descr="Male profile outline">
                <a:extLst>
                  <a:ext uri="{FF2B5EF4-FFF2-40B4-BE49-F238E27FC236}">
                    <a16:creationId xmlns:a16="http://schemas.microsoft.com/office/drawing/2014/main" id="{2602101C-5446-9D79-999F-3A42D15E781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476884" y="5537736"/>
                <a:ext cx="735463" cy="735463"/>
              </a:xfrm>
              <a:prstGeom prst="rect">
                <a:avLst/>
              </a:prstGeom>
            </p:spPr>
          </p:pic>
          <p:pic>
            <p:nvPicPr>
              <p:cNvPr id="5127" name="Graphic 5126" descr="Male profile outline">
                <a:extLst>
                  <a:ext uri="{FF2B5EF4-FFF2-40B4-BE49-F238E27FC236}">
                    <a16:creationId xmlns:a16="http://schemas.microsoft.com/office/drawing/2014/main" id="{5E83D2B9-45C0-C4B1-E288-762EB9419A6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017739" y="5537735"/>
                <a:ext cx="735463" cy="735463"/>
              </a:xfrm>
              <a:prstGeom prst="rect">
                <a:avLst/>
              </a:prstGeom>
            </p:spPr>
          </p:pic>
          <p:pic>
            <p:nvPicPr>
              <p:cNvPr id="5128" name="Graphic 5127" descr="Male profile outline">
                <a:extLst>
                  <a:ext uri="{FF2B5EF4-FFF2-40B4-BE49-F238E27FC236}">
                    <a16:creationId xmlns:a16="http://schemas.microsoft.com/office/drawing/2014/main" id="{2C84EBC9-3FA0-29E3-BEC2-3B4598E6DE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597952" y="5537734"/>
                <a:ext cx="735463" cy="735463"/>
              </a:xfrm>
              <a:prstGeom prst="rect">
                <a:avLst/>
              </a:prstGeom>
            </p:spPr>
          </p:pic>
        </p:grpSp>
      </p:grpSp>
      <p:grpSp>
        <p:nvGrpSpPr>
          <p:cNvPr id="5132" name="Group 5131">
            <a:extLst>
              <a:ext uri="{FF2B5EF4-FFF2-40B4-BE49-F238E27FC236}">
                <a16:creationId xmlns:a16="http://schemas.microsoft.com/office/drawing/2014/main" id="{DF9485FA-6381-99FF-C760-E28BDDD411BC}"/>
              </a:ext>
            </a:extLst>
          </p:cNvPr>
          <p:cNvGrpSpPr/>
          <p:nvPr/>
        </p:nvGrpSpPr>
        <p:grpSpPr>
          <a:xfrm>
            <a:off x="200776" y="1212112"/>
            <a:ext cx="5895224" cy="5061099"/>
            <a:chOff x="200776" y="1212112"/>
            <a:chExt cx="5895224" cy="5061099"/>
          </a:xfrm>
        </p:grpSpPr>
        <p:sp>
          <p:nvSpPr>
            <p:cNvPr id="3" name="TextBox 2">
              <a:extLst>
                <a:ext uri="{FF2B5EF4-FFF2-40B4-BE49-F238E27FC236}">
                  <a16:creationId xmlns:a16="http://schemas.microsoft.com/office/drawing/2014/main" id="{CDAAE9A4-5685-500D-9303-B07853A39983}"/>
                </a:ext>
              </a:extLst>
            </p:cNvPr>
            <p:cNvSpPr txBox="1"/>
            <p:nvPr/>
          </p:nvSpPr>
          <p:spPr>
            <a:xfrm>
              <a:off x="228936" y="1507076"/>
              <a:ext cx="5514298"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In 1980, 1 in 3 unchurched Americans were actively looking for a church to join.</a:t>
              </a:r>
            </a:p>
          </p:txBody>
        </p:sp>
        <p:pic>
          <p:nvPicPr>
            <p:cNvPr id="6" name="Graphic 5" descr="Male profile with solid fill">
              <a:extLst>
                <a:ext uri="{FF2B5EF4-FFF2-40B4-BE49-F238E27FC236}">
                  <a16:creationId xmlns:a16="http://schemas.microsoft.com/office/drawing/2014/main" id="{DBA46EF6-EC98-BF63-F1AA-CB544ED66AC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9873" y="4105401"/>
              <a:ext cx="735463" cy="735463"/>
            </a:xfrm>
            <a:prstGeom prst="rect">
              <a:avLst/>
            </a:prstGeom>
          </p:spPr>
        </p:pic>
        <p:pic>
          <p:nvPicPr>
            <p:cNvPr id="7" name="Graphic 6" descr="Male profile outline">
              <a:extLst>
                <a:ext uri="{FF2B5EF4-FFF2-40B4-BE49-F238E27FC236}">
                  <a16:creationId xmlns:a16="http://schemas.microsoft.com/office/drawing/2014/main" id="{09C6917B-2087-E8FC-1526-249AD22F1F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80728" y="4105401"/>
              <a:ext cx="735463" cy="735463"/>
            </a:xfrm>
            <a:prstGeom prst="rect">
              <a:avLst/>
            </a:prstGeom>
          </p:spPr>
        </p:pic>
        <p:pic>
          <p:nvPicPr>
            <p:cNvPr id="8" name="Graphic 7" descr="Male profile outline">
              <a:extLst>
                <a:ext uri="{FF2B5EF4-FFF2-40B4-BE49-F238E27FC236}">
                  <a16:creationId xmlns:a16="http://schemas.microsoft.com/office/drawing/2014/main" id="{8949B88D-7987-A301-7F5F-E21C8816CF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321583" y="4105400"/>
              <a:ext cx="735463" cy="735463"/>
            </a:xfrm>
            <a:prstGeom prst="rect">
              <a:avLst/>
            </a:prstGeom>
          </p:spPr>
        </p:pic>
        <p:pic>
          <p:nvPicPr>
            <p:cNvPr id="9" name="Graphic 8" descr="Male profile with solid fill">
              <a:extLst>
                <a:ext uri="{FF2B5EF4-FFF2-40B4-BE49-F238E27FC236}">
                  <a16:creationId xmlns:a16="http://schemas.microsoft.com/office/drawing/2014/main" id="{460A8742-E5FC-6B71-ED17-272C4189E44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62438" y="4105400"/>
              <a:ext cx="735463" cy="735463"/>
            </a:xfrm>
            <a:prstGeom prst="rect">
              <a:avLst/>
            </a:prstGeom>
          </p:spPr>
        </p:pic>
        <p:pic>
          <p:nvPicPr>
            <p:cNvPr id="10" name="Graphic 9" descr="Male profile outline">
              <a:extLst>
                <a:ext uri="{FF2B5EF4-FFF2-40B4-BE49-F238E27FC236}">
                  <a16:creationId xmlns:a16="http://schemas.microsoft.com/office/drawing/2014/main" id="{27C79D81-DE53-5433-F0F6-3DD1FE3541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403293" y="4105400"/>
              <a:ext cx="735463" cy="735463"/>
            </a:xfrm>
            <a:prstGeom prst="rect">
              <a:avLst/>
            </a:prstGeom>
          </p:spPr>
        </p:pic>
        <p:pic>
          <p:nvPicPr>
            <p:cNvPr id="11" name="Graphic 10" descr="Male profile outline">
              <a:extLst>
                <a:ext uri="{FF2B5EF4-FFF2-40B4-BE49-F238E27FC236}">
                  <a16:creationId xmlns:a16="http://schemas.microsoft.com/office/drawing/2014/main" id="{7FFEB126-C320-F132-352D-36942ABC0A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944148" y="4105399"/>
              <a:ext cx="735463" cy="735463"/>
            </a:xfrm>
            <a:prstGeom prst="rect">
              <a:avLst/>
            </a:prstGeom>
          </p:spPr>
        </p:pic>
        <p:pic>
          <p:nvPicPr>
            <p:cNvPr id="18" name="Graphic 17" descr="Male profile with solid fill">
              <a:extLst>
                <a:ext uri="{FF2B5EF4-FFF2-40B4-BE49-F238E27FC236}">
                  <a16:creationId xmlns:a16="http://schemas.microsoft.com/office/drawing/2014/main" id="{57C83DAD-C319-0D35-E788-B2A333680CE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85003" y="4105399"/>
              <a:ext cx="735463" cy="735463"/>
            </a:xfrm>
            <a:prstGeom prst="rect">
              <a:avLst/>
            </a:prstGeom>
          </p:spPr>
        </p:pic>
        <p:pic>
          <p:nvPicPr>
            <p:cNvPr id="19" name="Graphic 18" descr="Male profile outline">
              <a:extLst>
                <a:ext uri="{FF2B5EF4-FFF2-40B4-BE49-F238E27FC236}">
                  <a16:creationId xmlns:a16="http://schemas.microsoft.com/office/drawing/2014/main" id="{3EABC688-4A0E-D953-F977-1542DE29C1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025858" y="4105400"/>
              <a:ext cx="735463" cy="735463"/>
            </a:xfrm>
            <a:prstGeom prst="rect">
              <a:avLst/>
            </a:prstGeom>
          </p:spPr>
        </p:pic>
        <p:pic>
          <p:nvPicPr>
            <p:cNvPr id="20" name="Graphic 19" descr="Male profile outline">
              <a:extLst>
                <a:ext uri="{FF2B5EF4-FFF2-40B4-BE49-F238E27FC236}">
                  <a16:creationId xmlns:a16="http://schemas.microsoft.com/office/drawing/2014/main" id="{50A26BB8-1624-3FF5-3C26-A8DCA8E93E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66713" y="4105399"/>
              <a:ext cx="735463" cy="735463"/>
            </a:xfrm>
            <a:prstGeom prst="rect">
              <a:avLst/>
            </a:prstGeom>
          </p:spPr>
        </p:pic>
        <p:pic>
          <p:nvPicPr>
            <p:cNvPr id="21" name="Graphic 20" descr="Male profile with solid fill">
              <a:extLst>
                <a:ext uri="{FF2B5EF4-FFF2-40B4-BE49-F238E27FC236}">
                  <a16:creationId xmlns:a16="http://schemas.microsoft.com/office/drawing/2014/main" id="{9C497CE8-8AF6-8FEA-FFCF-8837116DD6D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07568" y="4105399"/>
              <a:ext cx="735463" cy="735463"/>
            </a:xfrm>
            <a:prstGeom prst="rect">
              <a:avLst/>
            </a:prstGeom>
          </p:spPr>
        </p:pic>
        <p:pic>
          <p:nvPicPr>
            <p:cNvPr id="22" name="Graphic 21" descr="Male profile outline">
              <a:extLst>
                <a:ext uri="{FF2B5EF4-FFF2-40B4-BE49-F238E27FC236}">
                  <a16:creationId xmlns:a16="http://schemas.microsoft.com/office/drawing/2014/main" id="{952214C2-AA71-FAB7-F626-AD66FD28134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39873" y="4840862"/>
              <a:ext cx="735463" cy="735463"/>
            </a:xfrm>
            <a:prstGeom prst="rect">
              <a:avLst/>
            </a:prstGeom>
          </p:spPr>
        </p:pic>
        <p:pic>
          <p:nvPicPr>
            <p:cNvPr id="23" name="Graphic 22" descr="Male profile outline">
              <a:extLst>
                <a:ext uri="{FF2B5EF4-FFF2-40B4-BE49-F238E27FC236}">
                  <a16:creationId xmlns:a16="http://schemas.microsoft.com/office/drawing/2014/main" id="{0A7858B3-AF9A-D9B6-0F52-9668B331B6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80728" y="4840861"/>
              <a:ext cx="735463" cy="735463"/>
            </a:xfrm>
            <a:prstGeom prst="rect">
              <a:avLst/>
            </a:prstGeom>
          </p:spPr>
        </p:pic>
        <p:pic>
          <p:nvPicPr>
            <p:cNvPr id="24" name="Graphic 23" descr="Male profile with solid fill">
              <a:extLst>
                <a:ext uri="{FF2B5EF4-FFF2-40B4-BE49-F238E27FC236}">
                  <a16:creationId xmlns:a16="http://schemas.microsoft.com/office/drawing/2014/main" id="{3D9DEDB1-386A-FA39-FEAB-69E7F332E45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21583" y="4840861"/>
              <a:ext cx="735463" cy="735463"/>
            </a:xfrm>
            <a:prstGeom prst="rect">
              <a:avLst/>
            </a:prstGeom>
          </p:spPr>
        </p:pic>
        <p:pic>
          <p:nvPicPr>
            <p:cNvPr id="25" name="Graphic 24" descr="Male profile outline">
              <a:extLst>
                <a:ext uri="{FF2B5EF4-FFF2-40B4-BE49-F238E27FC236}">
                  <a16:creationId xmlns:a16="http://schemas.microsoft.com/office/drawing/2014/main" id="{272C9403-26E1-A084-18C8-45192CD1734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862438" y="4840861"/>
              <a:ext cx="735463" cy="735463"/>
            </a:xfrm>
            <a:prstGeom prst="rect">
              <a:avLst/>
            </a:prstGeom>
          </p:spPr>
        </p:pic>
        <p:pic>
          <p:nvPicPr>
            <p:cNvPr id="26" name="Graphic 25" descr="Male profile outline">
              <a:extLst>
                <a:ext uri="{FF2B5EF4-FFF2-40B4-BE49-F238E27FC236}">
                  <a16:creationId xmlns:a16="http://schemas.microsoft.com/office/drawing/2014/main" id="{C40A5451-038D-749D-FBE8-F330F578E5F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403293" y="4840860"/>
              <a:ext cx="735463" cy="735463"/>
            </a:xfrm>
            <a:prstGeom prst="rect">
              <a:avLst/>
            </a:prstGeom>
          </p:spPr>
        </p:pic>
        <p:pic>
          <p:nvPicPr>
            <p:cNvPr id="27" name="Graphic 26" descr="Male profile with solid fill">
              <a:extLst>
                <a:ext uri="{FF2B5EF4-FFF2-40B4-BE49-F238E27FC236}">
                  <a16:creationId xmlns:a16="http://schemas.microsoft.com/office/drawing/2014/main" id="{3A7CF00F-ED99-6F48-12FF-A9B91C30E37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44148" y="4840860"/>
              <a:ext cx="735463" cy="735463"/>
            </a:xfrm>
            <a:prstGeom prst="rect">
              <a:avLst/>
            </a:prstGeom>
          </p:spPr>
        </p:pic>
        <p:pic>
          <p:nvPicPr>
            <p:cNvPr id="28" name="Graphic 27" descr="Male profile outline">
              <a:extLst>
                <a:ext uri="{FF2B5EF4-FFF2-40B4-BE49-F238E27FC236}">
                  <a16:creationId xmlns:a16="http://schemas.microsoft.com/office/drawing/2014/main" id="{43F2C680-E9AB-7857-972F-48B0092BDBC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485003" y="4840860"/>
              <a:ext cx="735463" cy="735463"/>
            </a:xfrm>
            <a:prstGeom prst="rect">
              <a:avLst/>
            </a:prstGeom>
          </p:spPr>
        </p:pic>
        <p:pic>
          <p:nvPicPr>
            <p:cNvPr id="29" name="Graphic 28" descr="Male profile outline">
              <a:extLst>
                <a:ext uri="{FF2B5EF4-FFF2-40B4-BE49-F238E27FC236}">
                  <a16:creationId xmlns:a16="http://schemas.microsoft.com/office/drawing/2014/main" id="{CAE7CB67-1BCA-A32B-309D-044A646C92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025858" y="4840859"/>
              <a:ext cx="735463" cy="735463"/>
            </a:xfrm>
            <a:prstGeom prst="rect">
              <a:avLst/>
            </a:prstGeom>
          </p:spPr>
        </p:pic>
        <p:pic>
          <p:nvPicPr>
            <p:cNvPr id="30" name="Graphic 29" descr="Male profile with solid fill">
              <a:extLst>
                <a:ext uri="{FF2B5EF4-FFF2-40B4-BE49-F238E27FC236}">
                  <a16:creationId xmlns:a16="http://schemas.microsoft.com/office/drawing/2014/main" id="{55B21492-CC49-39C7-E8A2-F3F244208A1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66713" y="4840858"/>
              <a:ext cx="735463" cy="735463"/>
            </a:xfrm>
            <a:prstGeom prst="rect">
              <a:avLst/>
            </a:prstGeom>
          </p:spPr>
        </p:pic>
        <p:pic>
          <p:nvPicPr>
            <p:cNvPr id="31" name="Graphic 30" descr="Male profile outline">
              <a:extLst>
                <a:ext uri="{FF2B5EF4-FFF2-40B4-BE49-F238E27FC236}">
                  <a16:creationId xmlns:a16="http://schemas.microsoft.com/office/drawing/2014/main" id="{35159BB6-4D5A-AF49-91A3-4D7F16DC1B7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146926" y="4840857"/>
              <a:ext cx="735463" cy="735463"/>
            </a:xfrm>
            <a:prstGeom prst="rect">
              <a:avLst/>
            </a:prstGeom>
          </p:spPr>
        </p:pic>
        <p:pic>
          <p:nvPicPr>
            <p:cNvPr id="32" name="Graphic 31" descr="Male profile outline">
              <a:extLst>
                <a:ext uri="{FF2B5EF4-FFF2-40B4-BE49-F238E27FC236}">
                  <a16:creationId xmlns:a16="http://schemas.microsoft.com/office/drawing/2014/main" id="{B60F7B78-4E8B-0AFE-5418-3F4FD3A02B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146925" y="5537738"/>
              <a:ext cx="735463" cy="735463"/>
            </a:xfrm>
            <a:prstGeom prst="rect">
              <a:avLst/>
            </a:prstGeom>
          </p:spPr>
        </p:pic>
        <p:pic>
          <p:nvPicPr>
            <p:cNvPr id="33" name="Graphic 32" descr="Male profile outline">
              <a:extLst>
                <a:ext uri="{FF2B5EF4-FFF2-40B4-BE49-F238E27FC236}">
                  <a16:creationId xmlns:a16="http://schemas.microsoft.com/office/drawing/2014/main" id="{F966EAB5-48F4-3B11-7F57-B10359F0B69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00776" y="5537748"/>
              <a:ext cx="735463" cy="735463"/>
            </a:xfrm>
            <a:prstGeom prst="rect">
              <a:avLst/>
            </a:prstGeom>
          </p:spPr>
        </p:pic>
        <p:pic>
          <p:nvPicPr>
            <p:cNvPr id="34" name="Graphic 33" descr="Male profile with solid fill">
              <a:extLst>
                <a:ext uri="{FF2B5EF4-FFF2-40B4-BE49-F238E27FC236}">
                  <a16:creationId xmlns:a16="http://schemas.microsoft.com/office/drawing/2014/main" id="{E1A4F672-8880-0556-1844-A4DB95A83F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1631" y="5537748"/>
              <a:ext cx="735463" cy="735463"/>
            </a:xfrm>
            <a:prstGeom prst="rect">
              <a:avLst/>
            </a:prstGeom>
          </p:spPr>
        </p:pic>
        <p:pic>
          <p:nvPicPr>
            <p:cNvPr id="35" name="Graphic 34" descr="Male profile outline">
              <a:extLst>
                <a:ext uri="{FF2B5EF4-FFF2-40B4-BE49-F238E27FC236}">
                  <a16:creationId xmlns:a16="http://schemas.microsoft.com/office/drawing/2014/main" id="{192055A1-5034-C486-5971-A73E823E492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282486" y="5537748"/>
              <a:ext cx="735463" cy="735463"/>
            </a:xfrm>
            <a:prstGeom prst="rect">
              <a:avLst/>
            </a:prstGeom>
          </p:spPr>
        </p:pic>
        <p:pic>
          <p:nvPicPr>
            <p:cNvPr id="36" name="Graphic 35" descr="Male profile outline">
              <a:extLst>
                <a:ext uri="{FF2B5EF4-FFF2-40B4-BE49-F238E27FC236}">
                  <a16:creationId xmlns:a16="http://schemas.microsoft.com/office/drawing/2014/main" id="{2F0D0023-8CF6-DA88-8D3E-0D9FC24ABFB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823341" y="5537747"/>
              <a:ext cx="735463" cy="735463"/>
            </a:xfrm>
            <a:prstGeom prst="rect">
              <a:avLst/>
            </a:prstGeom>
          </p:spPr>
        </p:pic>
        <p:pic>
          <p:nvPicPr>
            <p:cNvPr id="37" name="Graphic 36" descr="Male profile with solid fill">
              <a:extLst>
                <a:ext uri="{FF2B5EF4-FFF2-40B4-BE49-F238E27FC236}">
                  <a16:creationId xmlns:a16="http://schemas.microsoft.com/office/drawing/2014/main" id="{94625FD7-3DC8-EE98-C13D-56312B02987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64196" y="5537747"/>
              <a:ext cx="735463" cy="735463"/>
            </a:xfrm>
            <a:prstGeom prst="rect">
              <a:avLst/>
            </a:prstGeom>
          </p:spPr>
        </p:pic>
        <p:pic>
          <p:nvPicPr>
            <p:cNvPr id="38" name="Graphic 37" descr="Male profile outline">
              <a:extLst>
                <a:ext uri="{FF2B5EF4-FFF2-40B4-BE49-F238E27FC236}">
                  <a16:creationId xmlns:a16="http://schemas.microsoft.com/office/drawing/2014/main" id="{80625896-DFD1-9D1B-F82A-7543C175480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905051" y="5537747"/>
              <a:ext cx="735463" cy="735463"/>
            </a:xfrm>
            <a:prstGeom prst="rect">
              <a:avLst/>
            </a:prstGeom>
          </p:spPr>
        </p:pic>
        <p:pic>
          <p:nvPicPr>
            <p:cNvPr id="39" name="Graphic 38" descr="Male profile outline">
              <a:extLst>
                <a:ext uri="{FF2B5EF4-FFF2-40B4-BE49-F238E27FC236}">
                  <a16:creationId xmlns:a16="http://schemas.microsoft.com/office/drawing/2014/main" id="{A6D455DE-49FA-2E68-7A02-FD451D34B4E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445906" y="5537746"/>
              <a:ext cx="735463" cy="735463"/>
            </a:xfrm>
            <a:prstGeom prst="rect">
              <a:avLst/>
            </a:prstGeom>
          </p:spPr>
        </p:pic>
        <p:pic>
          <p:nvPicPr>
            <p:cNvPr id="40" name="Graphic 39" descr="Male profile with solid fill">
              <a:extLst>
                <a:ext uri="{FF2B5EF4-FFF2-40B4-BE49-F238E27FC236}">
                  <a16:creationId xmlns:a16="http://schemas.microsoft.com/office/drawing/2014/main" id="{766BE5EB-C8B0-11BE-2EE1-31AE6A48B3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86761" y="5537745"/>
              <a:ext cx="735463" cy="735463"/>
            </a:xfrm>
            <a:prstGeom prst="rect">
              <a:avLst/>
            </a:prstGeom>
          </p:spPr>
        </p:pic>
        <p:pic>
          <p:nvPicPr>
            <p:cNvPr id="41" name="Graphic 40" descr="Male profile outline">
              <a:extLst>
                <a:ext uri="{FF2B5EF4-FFF2-40B4-BE49-F238E27FC236}">
                  <a16:creationId xmlns:a16="http://schemas.microsoft.com/office/drawing/2014/main" id="{61EFDFC4-6C97-786F-A11A-8E031FDB201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66974" y="5537744"/>
              <a:ext cx="735463" cy="735463"/>
            </a:xfrm>
            <a:prstGeom prst="rect">
              <a:avLst/>
            </a:prstGeom>
          </p:spPr>
        </p:pic>
        <p:cxnSp>
          <p:nvCxnSpPr>
            <p:cNvPr id="5130" name="Straight Connector 5129">
              <a:extLst>
                <a:ext uri="{FF2B5EF4-FFF2-40B4-BE49-F238E27FC236}">
                  <a16:creationId xmlns:a16="http://schemas.microsoft.com/office/drawing/2014/main" id="{7B351747-BFB9-94F2-1F69-970F199D7125}"/>
                </a:ext>
              </a:extLst>
            </p:cNvPr>
            <p:cNvCxnSpPr>
              <a:cxnSpLocks/>
            </p:cNvCxnSpPr>
            <p:nvPr/>
          </p:nvCxnSpPr>
          <p:spPr>
            <a:xfrm>
              <a:off x="6096000" y="1212112"/>
              <a:ext cx="0" cy="506107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1445172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32"/>
                                        </p:tgtEl>
                                        <p:attrNameLst>
                                          <p:attrName>style.visibility</p:attrName>
                                        </p:attrNameLst>
                                      </p:cBhvr>
                                      <p:to>
                                        <p:strVal val="visible"/>
                                      </p:to>
                                    </p:set>
                                    <p:animEffect transition="in" filter="fade">
                                      <p:cBhvr>
                                        <p:cTn id="7" dur="500"/>
                                        <p:tgtEl>
                                          <p:spTgt spid="51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34"/>
                                        </p:tgtEl>
                                        <p:attrNameLst>
                                          <p:attrName>style.visibility</p:attrName>
                                        </p:attrNameLst>
                                      </p:cBhvr>
                                      <p:to>
                                        <p:strVal val="visible"/>
                                      </p:to>
                                    </p:set>
                                    <p:animEffect transition="in" filter="fade">
                                      <p:cBhvr>
                                        <p:cTn id="12" dur="500"/>
                                        <p:tgtEl>
                                          <p:spTgt spid="5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4" name="Content Placeholder 23" descr="A picture containing text, clipart&#10;&#10;Description automatically generated">
            <a:extLst>
              <a:ext uri="{FF2B5EF4-FFF2-40B4-BE49-F238E27FC236}">
                <a16:creationId xmlns:a16="http://schemas.microsoft.com/office/drawing/2014/main" id="{BFC05EBA-4B92-AE45-A92B-671608232840}"/>
              </a:ext>
            </a:extLst>
          </p:cNvPr>
          <p:cNvPicPr>
            <a:picLocks noGrp="1" noChangeAspect="1"/>
          </p:cNvPicPr>
          <p:nvPr>
            <p:ph idx="1"/>
          </p:nvPr>
        </p:nvPicPr>
        <p:blipFill>
          <a:blip r:embed="rId3"/>
          <a:stretch>
            <a:fillRect/>
          </a:stretch>
        </p:blipFill>
        <p:spPr>
          <a:xfrm>
            <a:off x="6817686" y="1327380"/>
            <a:ext cx="4203240" cy="4203240"/>
          </a:xfrm>
          <a:prstGeom prst="rect">
            <a:avLst/>
          </a:prstGeom>
        </p:spPr>
      </p:pic>
      <p:sp>
        <p:nvSpPr>
          <p:cNvPr id="8" name="Text Placeholder 7">
            <a:extLst>
              <a:ext uri="{FF2B5EF4-FFF2-40B4-BE49-F238E27FC236}">
                <a16:creationId xmlns:a16="http://schemas.microsoft.com/office/drawing/2014/main" id="{9DC2BDCA-32BB-3A4A-9145-586FF1365EE9}"/>
              </a:ext>
            </a:extLst>
          </p:cNvPr>
          <p:cNvSpPr>
            <a:spLocks noGrp="1"/>
          </p:cNvSpPr>
          <p:nvPr>
            <p:ph type="body" sz="half" idx="2"/>
          </p:nvPr>
        </p:nvSpPr>
        <p:spPr>
          <a:xfrm>
            <a:off x="784972" y="1327380"/>
            <a:ext cx="4589343" cy="4203240"/>
          </a:xfrm>
        </p:spPr>
        <p:txBody>
          <a:bodyPr vert="horz" lIns="91440" tIns="45720" rIns="91440" bIns="45720" rtlCol="0" anchor="t">
            <a:normAutofit/>
          </a:bodyPr>
          <a:lstStyle/>
          <a:p>
            <a:pPr algn="ctr"/>
            <a:r>
              <a:rPr lang="en-US" sz="2800" dirty="0">
                <a:solidFill>
                  <a:srgbClr val="262626"/>
                </a:solidFill>
              </a:rPr>
              <a:t>Look back at the shifts in the </a:t>
            </a:r>
            <a:r>
              <a:rPr lang="en-US" sz="2800" dirty="0" err="1">
                <a:solidFill>
                  <a:srgbClr val="262626"/>
                </a:solidFill>
              </a:rPr>
              <a:t>Unaffiliateds</a:t>
            </a:r>
            <a:r>
              <a:rPr lang="en-US" sz="2800" dirty="0">
                <a:solidFill>
                  <a:srgbClr val="262626"/>
                </a:solidFill>
              </a:rPr>
              <a:t>’ views  on religion. </a:t>
            </a:r>
          </a:p>
          <a:p>
            <a:pPr algn="ctr"/>
            <a:endParaRPr lang="en-US" sz="2800" dirty="0">
              <a:solidFill>
                <a:srgbClr val="262626"/>
              </a:solidFill>
            </a:endParaRPr>
          </a:p>
          <a:p>
            <a:pPr algn="ctr"/>
            <a:r>
              <a:rPr lang="en-US" sz="2800" dirty="0">
                <a:solidFill>
                  <a:srgbClr val="262626"/>
                </a:solidFill>
              </a:rPr>
              <a:t>Why do these shifts make personal witnessing all the  more important?</a:t>
            </a:r>
          </a:p>
        </p:txBody>
      </p:sp>
    </p:spTree>
    <p:extLst>
      <p:ext uri="{BB962C8B-B14F-4D97-AF65-F5344CB8AC3E}">
        <p14:creationId xmlns:p14="http://schemas.microsoft.com/office/powerpoint/2010/main" val="30334284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in a green field&#10;&#10;Description automatically generated">
            <a:extLst>
              <a:ext uri="{FF2B5EF4-FFF2-40B4-BE49-F238E27FC236}">
                <a16:creationId xmlns:a16="http://schemas.microsoft.com/office/drawing/2014/main" id="{57522B3F-E250-5D4B-BF96-30A845C4DA2B}"/>
              </a:ext>
            </a:extLst>
          </p:cNvPr>
          <p:cNvPicPr>
            <a:picLocks noChangeAspect="1"/>
          </p:cNvPicPr>
          <p:nvPr/>
        </p:nvPicPr>
        <p:blipFill rotWithShape="1">
          <a:blip r:embed="rId3"/>
          <a:srcRect t="15730"/>
          <a:stretch/>
        </p:blipFill>
        <p:spPr>
          <a:xfrm>
            <a:off x="20" y="10"/>
            <a:ext cx="12191980" cy="6857990"/>
          </a:xfrm>
          <a:prstGeom prst="rect">
            <a:avLst/>
          </a:prstGeom>
        </p:spPr>
      </p:pic>
    </p:spTree>
    <p:extLst>
      <p:ext uri="{BB962C8B-B14F-4D97-AF65-F5344CB8AC3E}">
        <p14:creationId xmlns:p14="http://schemas.microsoft.com/office/powerpoint/2010/main" val="22456574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close up of a sign&#10;&#10;Description automatically generated">
            <a:extLst>
              <a:ext uri="{FF2B5EF4-FFF2-40B4-BE49-F238E27FC236}">
                <a16:creationId xmlns:a16="http://schemas.microsoft.com/office/drawing/2014/main" id="{233996BC-A76A-A347-B2B3-43B7312D11A4}"/>
              </a:ext>
            </a:extLst>
          </p:cNvPr>
          <p:cNvPicPr>
            <a:picLocks noChangeAspect="1"/>
          </p:cNvPicPr>
          <p:nvPr/>
        </p:nvPicPr>
        <p:blipFill>
          <a:blip r:embed="rId2"/>
          <a:stretch>
            <a:fillRect/>
          </a:stretch>
        </p:blipFill>
        <p:spPr>
          <a:xfrm>
            <a:off x="2612571" y="-115389"/>
            <a:ext cx="7027818" cy="7027818"/>
          </a:xfrm>
          <a:prstGeom prst="rect">
            <a:avLst/>
          </a:prstGeom>
        </p:spPr>
      </p:pic>
    </p:spTree>
    <p:extLst>
      <p:ext uri="{BB962C8B-B14F-4D97-AF65-F5344CB8AC3E}">
        <p14:creationId xmlns:p14="http://schemas.microsoft.com/office/powerpoint/2010/main" val="27783052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254B72-64D6-2645-8E5A-8309C61FA328}"/>
              </a:ext>
            </a:extLst>
          </p:cNvPr>
          <p:cNvPicPr>
            <a:picLocks noChangeAspect="1"/>
          </p:cNvPicPr>
          <p:nvPr/>
        </p:nvPicPr>
        <p:blipFill>
          <a:blip r:embed="rId3"/>
          <a:stretch>
            <a:fillRect/>
          </a:stretch>
        </p:blipFill>
        <p:spPr>
          <a:xfrm>
            <a:off x="2839453" y="1"/>
            <a:ext cx="6505525" cy="6865990"/>
          </a:xfrm>
          <a:prstGeom prst="rect">
            <a:avLst/>
          </a:prstGeom>
        </p:spPr>
      </p:pic>
      <p:sp>
        <p:nvSpPr>
          <p:cNvPr id="10" name="Rectangle 9">
            <a:extLst>
              <a:ext uri="{FF2B5EF4-FFF2-40B4-BE49-F238E27FC236}">
                <a16:creationId xmlns:a16="http://schemas.microsoft.com/office/drawing/2014/main" id="{34E61CBF-5385-47D5-81B3-5E91E5175682}"/>
              </a:ext>
            </a:extLst>
          </p:cNvPr>
          <p:cNvSpPr/>
          <p:nvPr/>
        </p:nvSpPr>
        <p:spPr>
          <a:xfrm>
            <a:off x="2839453" y="1384204"/>
            <a:ext cx="6497955" cy="1279059"/>
          </a:xfrm>
          <a:prstGeom prst="rect">
            <a:avLst/>
          </a:prstGeom>
          <a:solidFill>
            <a:srgbClr val="E71224">
              <a:alpha val="5000"/>
            </a:srgbClr>
          </a:solidFill>
          <a:ln w="18000">
            <a:solidFill>
              <a:srgbClr val="E71224"/>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endParaRPr lang="es-ES">
              <a:solidFill>
                <a:srgbClr val="E71224"/>
              </a:solidFill>
            </a:endParaRPr>
          </a:p>
        </p:txBody>
      </p:sp>
    </p:spTree>
    <p:extLst>
      <p:ext uri="{BB962C8B-B14F-4D97-AF65-F5344CB8AC3E}">
        <p14:creationId xmlns:p14="http://schemas.microsoft.com/office/powerpoint/2010/main" val="8684611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1D1F01-A6A8-CB41-A0A3-6E9D2308186A}"/>
              </a:ext>
            </a:extLst>
          </p:cNvPr>
          <p:cNvPicPr>
            <a:picLocks noChangeAspect="1"/>
          </p:cNvPicPr>
          <p:nvPr/>
        </p:nvPicPr>
        <p:blipFill>
          <a:blip r:embed="rId3"/>
          <a:stretch>
            <a:fillRect/>
          </a:stretch>
        </p:blipFill>
        <p:spPr>
          <a:xfrm>
            <a:off x="3807142" y="-19751"/>
            <a:ext cx="4590900" cy="6877752"/>
          </a:xfrm>
          <a:prstGeom prst="rect">
            <a:avLst/>
          </a:prstGeom>
        </p:spPr>
      </p:pic>
    </p:spTree>
    <p:extLst>
      <p:ext uri="{BB962C8B-B14F-4D97-AF65-F5344CB8AC3E}">
        <p14:creationId xmlns:p14="http://schemas.microsoft.com/office/powerpoint/2010/main" val="28696774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E832D5EE-0450-264A-B7D5-293706786A97}"/>
              </a:ext>
            </a:extLst>
          </p:cNvPr>
          <p:cNvPicPr>
            <a:picLocks noChangeAspect="1"/>
          </p:cNvPicPr>
          <p:nvPr/>
        </p:nvPicPr>
        <p:blipFill>
          <a:blip r:embed="rId2"/>
          <a:stretch>
            <a:fillRect/>
          </a:stretch>
        </p:blipFill>
        <p:spPr>
          <a:xfrm>
            <a:off x="1524000" y="0"/>
            <a:ext cx="9143999" cy="6858000"/>
          </a:xfrm>
          <a:prstGeom prst="rect">
            <a:avLst/>
          </a:prstGeom>
        </p:spPr>
      </p:pic>
    </p:spTree>
    <p:extLst>
      <p:ext uri="{BB962C8B-B14F-4D97-AF65-F5344CB8AC3E}">
        <p14:creationId xmlns:p14="http://schemas.microsoft.com/office/powerpoint/2010/main" val="4267791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group of people standing outside&#10;&#10;Description automatically generated with medium confidence">
            <a:extLst>
              <a:ext uri="{FF2B5EF4-FFF2-40B4-BE49-F238E27FC236}">
                <a16:creationId xmlns:a16="http://schemas.microsoft.com/office/drawing/2014/main" id="{C2FC7231-CF1D-D642-9D0D-F0DED0871162}"/>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5729288" y="1613429"/>
            <a:ext cx="5446712" cy="3631141"/>
          </a:xfrm>
        </p:spPr>
      </p:pic>
      <p:sp>
        <p:nvSpPr>
          <p:cNvPr id="4" name="Text Placeholder 3">
            <a:extLst>
              <a:ext uri="{FF2B5EF4-FFF2-40B4-BE49-F238E27FC236}">
                <a16:creationId xmlns:a16="http://schemas.microsoft.com/office/drawing/2014/main" id="{78120DA5-CC5B-7640-81F8-9511F8117EDA}"/>
              </a:ext>
            </a:extLst>
          </p:cNvPr>
          <p:cNvSpPr>
            <a:spLocks noGrp="1"/>
          </p:cNvSpPr>
          <p:nvPr>
            <p:ph type="body" sz="half" idx="2"/>
          </p:nvPr>
        </p:nvSpPr>
        <p:spPr>
          <a:xfrm>
            <a:off x="530352" y="1201587"/>
            <a:ext cx="4553711" cy="4723725"/>
          </a:xfrm>
        </p:spPr>
        <p:txBody>
          <a:bodyPr>
            <a:normAutofit fontScale="85000" lnSpcReduction="20000"/>
          </a:bodyPr>
          <a:lstStyle/>
          <a:p>
            <a:pPr>
              <a:spcAft>
                <a:spcPts val="1800"/>
              </a:spcAft>
            </a:pPr>
            <a:r>
              <a:rPr lang="en-US" sz="3600" dirty="0"/>
              <a:t>Non-Christians prefer to explore faith with a</a:t>
            </a:r>
          </a:p>
          <a:p>
            <a:pPr>
              <a:lnSpc>
                <a:spcPct val="120000"/>
              </a:lnSpc>
              <a:spcBef>
                <a:spcPts val="0"/>
              </a:spcBef>
              <a:spcAft>
                <a:spcPts val="0"/>
              </a:spcAft>
            </a:pPr>
            <a:endParaRPr lang="en-US" sz="3900" dirty="0"/>
          </a:p>
          <a:p>
            <a:r>
              <a:rPr lang="en-US" sz="3600" dirty="0"/>
              <a:t> </a:t>
            </a:r>
            <a:r>
              <a:rPr lang="en-US" sz="2800" u="sng" dirty="0"/>
              <a:t>______              _______ </a:t>
            </a:r>
            <a:r>
              <a:rPr lang="en-US" sz="2800" dirty="0"/>
              <a:t> </a:t>
            </a:r>
          </a:p>
          <a:p>
            <a:pPr>
              <a:spcBef>
                <a:spcPts val="0"/>
              </a:spcBef>
              <a:spcAft>
                <a:spcPts val="0"/>
              </a:spcAft>
            </a:pPr>
            <a:endParaRPr lang="en-US" sz="3600" dirty="0"/>
          </a:p>
          <a:p>
            <a:r>
              <a:rPr lang="en-US" sz="3600" dirty="0"/>
              <a:t>rather than an </a:t>
            </a:r>
            <a:r>
              <a:rPr lang="en-US" sz="3600" u="sng" dirty="0"/>
              <a:t> </a:t>
            </a:r>
          </a:p>
          <a:p>
            <a:pPr>
              <a:spcBef>
                <a:spcPts val="0"/>
              </a:spcBef>
              <a:spcAft>
                <a:spcPts val="0"/>
              </a:spcAft>
            </a:pPr>
            <a:r>
              <a:rPr lang="en-US" sz="3600" u="sng" dirty="0"/>
              <a:t>  </a:t>
            </a:r>
            <a:endParaRPr lang="en-US" sz="2800" u="sng" dirty="0"/>
          </a:p>
          <a:p>
            <a:r>
              <a:rPr lang="en-US" sz="2800" dirty="0"/>
              <a:t> </a:t>
            </a:r>
            <a:r>
              <a:rPr lang="en-US" sz="2800" u="sng" dirty="0"/>
              <a:t>______                   _____</a:t>
            </a:r>
            <a:r>
              <a:rPr lang="en-US" sz="2800" dirty="0"/>
              <a:t>               </a:t>
            </a:r>
            <a:r>
              <a:rPr lang="en-US" sz="2800" u="sng" dirty="0"/>
              <a:t>               </a:t>
            </a:r>
            <a:endParaRPr lang="en-US" sz="2800" dirty="0"/>
          </a:p>
        </p:txBody>
      </p:sp>
    </p:spTree>
    <p:extLst>
      <p:ext uri="{BB962C8B-B14F-4D97-AF65-F5344CB8AC3E}">
        <p14:creationId xmlns:p14="http://schemas.microsoft.com/office/powerpoint/2010/main" val="19445813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group of people standing outside&#10;&#10;Description automatically generated with medium confidence">
            <a:extLst>
              <a:ext uri="{FF2B5EF4-FFF2-40B4-BE49-F238E27FC236}">
                <a16:creationId xmlns:a16="http://schemas.microsoft.com/office/drawing/2014/main" id="{C2FC7231-CF1D-D642-9D0D-F0DED0871162}"/>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5745330" y="1613429"/>
            <a:ext cx="5446712" cy="3631141"/>
          </a:xfrm>
        </p:spPr>
      </p:pic>
      <p:sp>
        <p:nvSpPr>
          <p:cNvPr id="4" name="Text Placeholder 3">
            <a:extLst>
              <a:ext uri="{FF2B5EF4-FFF2-40B4-BE49-F238E27FC236}">
                <a16:creationId xmlns:a16="http://schemas.microsoft.com/office/drawing/2014/main" id="{78120DA5-CC5B-7640-81F8-9511F8117EDA}"/>
              </a:ext>
            </a:extLst>
          </p:cNvPr>
          <p:cNvSpPr>
            <a:spLocks noGrp="1"/>
          </p:cNvSpPr>
          <p:nvPr>
            <p:ph type="body" sz="half" idx="2"/>
          </p:nvPr>
        </p:nvSpPr>
        <p:spPr>
          <a:xfrm>
            <a:off x="530352" y="1201587"/>
            <a:ext cx="4553711" cy="4723725"/>
          </a:xfrm>
        </p:spPr>
        <p:txBody>
          <a:bodyPr>
            <a:normAutofit fontScale="85000" lnSpcReduction="20000"/>
          </a:bodyPr>
          <a:lstStyle/>
          <a:p>
            <a:pPr>
              <a:spcAft>
                <a:spcPts val="1800"/>
              </a:spcAft>
            </a:pPr>
            <a:r>
              <a:rPr lang="en-US" sz="3600" dirty="0"/>
              <a:t>Non-Christians prefer to explore faith with a</a:t>
            </a:r>
          </a:p>
          <a:p>
            <a:pPr>
              <a:lnSpc>
                <a:spcPct val="120000"/>
              </a:lnSpc>
              <a:spcBef>
                <a:spcPts val="0"/>
              </a:spcBef>
              <a:spcAft>
                <a:spcPts val="0"/>
              </a:spcAft>
            </a:pPr>
            <a:endParaRPr lang="en-US" sz="3900" dirty="0"/>
          </a:p>
          <a:p>
            <a:r>
              <a:rPr lang="en-US" sz="3600" dirty="0"/>
              <a:t> </a:t>
            </a:r>
            <a:r>
              <a:rPr lang="en-US" sz="2800" u="sng" dirty="0"/>
              <a:t>______</a:t>
            </a:r>
            <a:r>
              <a:rPr lang="en-US" sz="3600" u="sng" dirty="0"/>
              <a:t>person</a:t>
            </a:r>
            <a:r>
              <a:rPr lang="en-US" sz="2800" u="sng" dirty="0"/>
              <a:t>_______ </a:t>
            </a:r>
            <a:r>
              <a:rPr lang="en-US" sz="2800" dirty="0"/>
              <a:t> </a:t>
            </a:r>
          </a:p>
          <a:p>
            <a:pPr>
              <a:spcBef>
                <a:spcPts val="0"/>
              </a:spcBef>
              <a:spcAft>
                <a:spcPts val="0"/>
              </a:spcAft>
            </a:pPr>
            <a:endParaRPr lang="en-US" sz="3600" dirty="0"/>
          </a:p>
          <a:p>
            <a:r>
              <a:rPr lang="en-US" sz="3600" dirty="0"/>
              <a:t>rather than an </a:t>
            </a:r>
            <a:r>
              <a:rPr lang="en-US" sz="3600" u="sng" dirty="0"/>
              <a:t> </a:t>
            </a:r>
          </a:p>
          <a:p>
            <a:pPr>
              <a:spcBef>
                <a:spcPts val="0"/>
              </a:spcBef>
              <a:spcAft>
                <a:spcPts val="0"/>
              </a:spcAft>
            </a:pPr>
            <a:r>
              <a:rPr lang="en-US" sz="3600" u="sng" dirty="0"/>
              <a:t>  </a:t>
            </a:r>
            <a:endParaRPr lang="en-US" sz="2800" u="sng" dirty="0"/>
          </a:p>
          <a:p>
            <a:r>
              <a:rPr lang="en-US" sz="2800" dirty="0"/>
              <a:t> </a:t>
            </a:r>
            <a:r>
              <a:rPr lang="en-US" sz="2800" u="sng" dirty="0"/>
              <a:t>_____</a:t>
            </a:r>
            <a:r>
              <a:rPr lang="en-US" sz="3600" u="sng" dirty="0"/>
              <a:t>institution</a:t>
            </a:r>
            <a:r>
              <a:rPr lang="en-US" sz="2800" u="sng" dirty="0"/>
              <a:t>_____</a:t>
            </a:r>
            <a:r>
              <a:rPr lang="en-US" sz="2800" dirty="0"/>
              <a:t>               </a:t>
            </a:r>
            <a:r>
              <a:rPr lang="en-US" sz="2800" u="sng" dirty="0"/>
              <a:t>               </a:t>
            </a:r>
            <a:endParaRPr lang="en-US" sz="2800" dirty="0"/>
          </a:p>
        </p:txBody>
      </p:sp>
    </p:spTree>
    <p:extLst>
      <p:ext uri="{BB962C8B-B14F-4D97-AF65-F5344CB8AC3E}">
        <p14:creationId xmlns:p14="http://schemas.microsoft.com/office/powerpoint/2010/main" val="2162443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063C7F-EC50-8E40-8835-D77302C09E94}"/>
              </a:ext>
            </a:extLst>
          </p:cNvPr>
          <p:cNvSpPr>
            <a:spLocks noGrp="1"/>
          </p:cNvSpPr>
          <p:nvPr>
            <p:ph idx="4294967295"/>
          </p:nvPr>
        </p:nvSpPr>
        <p:spPr>
          <a:xfrm>
            <a:off x="643328" y="2215544"/>
            <a:ext cx="5727492" cy="2426911"/>
          </a:xfrm>
        </p:spPr>
        <p:txBody>
          <a:bodyPr>
            <a:normAutofit/>
          </a:bodyPr>
          <a:lstStyle/>
          <a:p>
            <a:pPr marL="0" indent="0" algn="ctr">
              <a:buNone/>
            </a:pPr>
            <a:r>
              <a:rPr lang="en-US" sz="5400" dirty="0"/>
              <a:t>Personal</a:t>
            </a:r>
          </a:p>
          <a:p>
            <a:pPr marL="0" indent="0" algn="ctr">
              <a:buNone/>
            </a:pPr>
            <a:r>
              <a:rPr lang="en-US" sz="5400" dirty="0"/>
              <a:t>Evangelism</a:t>
            </a:r>
          </a:p>
        </p:txBody>
      </p:sp>
      <p:sp>
        <p:nvSpPr>
          <p:cNvPr id="2" name="TextBox 1">
            <a:extLst>
              <a:ext uri="{FF2B5EF4-FFF2-40B4-BE49-F238E27FC236}">
                <a16:creationId xmlns:a16="http://schemas.microsoft.com/office/drawing/2014/main" id="{05B2B89F-9491-388E-3DB2-04C8B47EBF84}"/>
              </a:ext>
            </a:extLst>
          </p:cNvPr>
          <p:cNvSpPr txBox="1"/>
          <p:nvPr/>
        </p:nvSpPr>
        <p:spPr>
          <a:xfrm>
            <a:off x="7285220" y="1319134"/>
            <a:ext cx="3492708" cy="4247317"/>
          </a:xfrm>
          <a:prstGeom prst="rect">
            <a:avLst/>
          </a:prstGeom>
          <a:noFill/>
        </p:spPr>
        <p:txBody>
          <a:bodyPr wrap="square" rtlCol="0">
            <a:spAutoFit/>
          </a:bodyPr>
          <a:lstStyle/>
          <a:p>
            <a:pPr algn="r"/>
            <a:r>
              <a:rPr lang="en-US" sz="5400" dirty="0"/>
              <a:t>Why?</a:t>
            </a:r>
          </a:p>
          <a:p>
            <a:pPr algn="r"/>
            <a:endParaRPr lang="en-US" sz="5400" dirty="0"/>
          </a:p>
          <a:p>
            <a:pPr algn="r"/>
            <a:r>
              <a:rPr lang="en-US" sz="5400" dirty="0"/>
              <a:t>What?</a:t>
            </a:r>
          </a:p>
          <a:p>
            <a:pPr algn="r"/>
            <a:endParaRPr lang="en-US" sz="5400" dirty="0"/>
          </a:p>
          <a:p>
            <a:pPr algn="r"/>
            <a:r>
              <a:rPr lang="en-US" sz="5400" dirty="0"/>
              <a:t>How?</a:t>
            </a:r>
            <a:endParaRPr lang="en-US" dirty="0"/>
          </a:p>
        </p:txBody>
      </p:sp>
      <p:sp>
        <p:nvSpPr>
          <p:cNvPr id="5" name="Donut 4">
            <a:extLst>
              <a:ext uri="{FF2B5EF4-FFF2-40B4-BE49-F238E27FC236}">
                <a16:creationId xmlns:a16="http://schemas.microsoft.com/office/drawing/2014/main" id="{7C11DFFF-983D-CF10-49AA-16234C8B01A3}"/>
              </a:ext>
            </a:extLst>
          </p:cNvPr>
          <p:cNvSpPr/>
          <p:nvPr/>
        </p:nvSpPr>
        <p:spPr>
          <a:xfrm>
            <a:off x="8181474" y="2648708"/>
            <a:ext cx="2911642" cy="1588168"/>
          </a:xfrm>
          <a:prstGeom prst="donut">
            <a:avLst>
              <a:gd name="adj" fmla="val 5116"/>
            </a:avLst>
          </a:prstGeom>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n>
                <a:solidFill>
                  <a:schemeClr val="tx1"/>
                </a:solidFill>
              </a:ln>
              <a:solidFill>
                <a:schemeClr val="tx1"/>
              </a:solidFill>
            </a:endParaRPr>
          </a:p>
        </p:txBody>
      </p:sp>
    </p:spTree>
    <p:extLst>
      <p:ext uri="{BB962C8B-B14F-4D97-AF65-F5344CB8AC3E}">
        <p14:creationId xmlns:p14="http://schemas.microsoft.com/office/powerpoint/2010/main" val="31079382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063C7F-EC50-8E40-8835-D77302C09E94}"/>
              </a:ext>
            </a:extLst>
          </p:cNvPr>
          <p:cNvSpPr>
            <a:spLocks noGrp="1"/>
          </p:cNvSpPr>
          <p:nvPr>
            <p:ph idx="4294967295"/>
          </p:nvPr>
        </p:nvSpPr>
        <p:spPr>
          <a:xfrm>
            <a:off x="838200" y="2857500"/>
            <a:ext cx="10515600" cy="1143000"/>
          </a:xfrm>
        </p:spPr>
        <p:txBody>
          <a:bodyPr>
            <a:normAutofit fontScale="92500" lnSpcReduction="10000"/>
          </a:bodyPr>
          <a:lstStyle/>
          <a:p>
            <a:pPr marL="0" indent="0" algn="ctr">
              <a:buNone/>
            </a:pPr>
            <a:r>
              <a:rPr lang="en-US" sz="7200" dirty="0"/>
              <a:t>Define “evangelism”</a:t>
            </a:r>
            <a:endParaRPr lang="en-US" dirty="0"/>
          </a:p>
        </p:txBody>
      </p:sp>
    </p:spTree>
    <p:extLst>
      <p:ext uri="{BB962C8B-B14F-4D97-AF65-F5344CB8AC3E}">
        <p14:creationId xmlns:p14="http://schemas.microsoft.com/office/powerpoint/2010/main" val="34556508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1">
            <a:extLst>
              <a:ext uri="{FF2B5EF4-FFF2-40B4-BE49-F238E27FC236}">
                <a16:creationId xmlns:a16="http://schemas.microsoft.com/office/drawing/2014/main" id="{EBB9A509-2AD0-A992-11AB-AA6B6E052485}"/>
              </a:ext>
            </a:extLst>
          </p:cNvPr>
          <p:cNvSpPr txBox="1">
            <a:spLocks/>
          </p:cNvSpPr>
          <p:nvPr/>
        </p:nvSpPr>
        <p:spPr>
          <a:xfrm>
            <a:off x="1182611" y="2125566"/>
            <a:ext cx="9826777" cy="2606867"/>
          </a:xfrm>
          <a:prstGeom prst="rect">
            <a:avLst/>
          </a:prstGeom>
          <a:noFill/>
        </p:spPr>
        <p:txBody>
          <a:bodyPr wrap="square" rtlCol="0">
            <a:sp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buFont typeface="Arial"/>
              <a:buNone/>
            </a:pPr>
            <a:r>
              <a:rPr lang="el-GR" sz="7200" dirty="0" err="1"/>
              <a:t>Εὐαγγέλιον</a:t>
            </a:r>
            <a:r>
              <a:rPr lang="en-US" sz="7200" dirty="0"/>
              <a:t> = </a:t>
            </a:r>
          </a:p>
          <a:p>
            <a:pPr marL="0" indent="0" algn="ctr">
              <a:buFont typeface="Arial"/>
              <a:buNone/>
            </a:pPr>
            <a:r>
              <a:rPr lang="en-US" sz="7200" dirty="0"/>
              <a:t>Good News</a:t>
            </a:r>
            <a:endParaRPr lang="el-GR" sz="7200" dirty="0"/>
          </a:p>
        </p:txBody>
      </p:sp>
    </p:spTree>
    <p:extLst>
      <p:ext uri="{BB962C8B-B14F-4D97-AF65-F5344CB8AC3E}">
        <p14:creationId xmlns:p14="http://schemas.microsoft.com/office/powerpoint/2010/main" val="12045503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1">
            <a:extLst>
              <a:ext uri="{FF2B5EF4-FFF2-40B4-BE49-F238E27FC236}">
                <a16:creationId xmlns:a16="http://schemas.microsoft.com/office/drawing/2014/main" id="{EBB9A509-2AD0-A992-11AB-AA6B6E052485}"/>
              </a:ext>
            </a:extLst>
          </p:cNvPr>
          <p:cNvSpPr txBox="1">
            <a:spLocks/>
          </p:cNvSpPr>
          <p:nvPr/>
        </p:nvSpPr>
        <p:spPr>
          <a:xfrm>
            <a:off x="1182611" y="1357663"/>
            <a:ext cx="9826777" cy="4142673"/>
          </a:xfrm>
          <a:prstGeom prst="rect">
            <a:avLst/>
          </a:prstGeom>
          <a:noFill/>
        </p:spPr>
        <p:txBody>
          <a:bodyPr wrap="square" rtlCol="0">
            <a:sp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buFont typeface="Arial"/>
              <a:buNone/>
            </a:pPr>
            <a:r>
              <a:rPr lang="en-US" sz="5400" dirty="0"/>
              <a:t>“ Go into all the world and preach the good news (</a:t>
            </a:r>
            <a:r>
              <a:rPr lang="el-GR" sz="5400" dirty="0" err="1"/>
              <a:t>Εὐαγγέλιον</a:t>
            </a:r>
            <a:r>
              <a:rPr lang="en-US" sz="5400" dirty="0"/>
              <a:t>) to all creation.”</a:t>
            </a:r>
          </a:p>
          <a:p>
            <a:pPr marL="0" indent="0" algn="ctr">
              <a:buFont typeface="Arial"/>
              <a:buNone/>
            </a:pPr>
            <a:endParaRPr lang="en-US" dirty="0"/>
          </a:p>
          <a:p>
            <a:pPr marL="0" indent="0" algn="ctr">
              <a:buFont typeface="Arial"/>
              <a:buNone/>
            </a:pPr>
            <a:r>
              <a:rPr lang="en-US" sz="4400" dirty="0"/>
              <a:t>- Mark 16:15</a:t>
            </a:r>
            <a:endParaRPr lang="el-GR" sz="4400" dirty="0"/>
          </a:p>
        </p:txBody>
      </p:sp>
    </p:spTree>
    <p:extLst>
      <p:ext uri="{BB962C8B-B14F-4D97-AF65-F5344CB8AC3E}">
        <p14:creationId xmlns:p14="http://schemas.microsoft.com/office/powerpoint/2010/main" val="6746582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1">
            <a:extLst>
              <a:ext uri="{FF2B5EF4-FFF2-40B4-BE49-F238E27FC236}">
                <a16:creationId xmlns:a16="http://schemas.microsoft.com/office/drawing/2014/main" id="{EBB9A509-2AD0-A992-11AB-AA6B6E052485}"/>
              </a:ext>
            </a:extLst>
          </p:cNvPr>
          <p:cNvSpPr txBox="1">
            <a:spLocks/>
          </p:cNvSpPr>
          <p:nvPr/>
        </p:nvSpPr>
        <p:spPr>
          <a:xfrm>
            <a:off x="1182611" y="2806914"/>
            <a:ext cx="9826777" cy="923330"/>
          </a:xfrm>
          <a:prstGeom prst="rect">
            <a:avLst/>
          </a:prstGeom>
          <a:noFill/>
        </p:spPr>
        <p:txBody>
          <a:bodyPr wrap="square" rtlCol="0">
            <a:sp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buFont typeface="Arial"/>
              <a:buNone/>
            </a:pPr>
            <a:r>
              <a:rPr lang="en-US" sz="5400" dirty="0"/>
              <a:t>What is the good news?</a:t>
            </a:r>
          </a:p>
        </p:txBody>
      </p:sp>
    </p:spTree>
    <p:extLst>
      <p:ext uri="{BB962C8B-B14F-4D97-AF65-F5344CB8AC3E}">
        <p14:creationId xmlns:p14="http://schemas.microsoft.com/office/powerpoint/2010/main" val="22908631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1">
            <a:extLst>
              <a:ext uri="{FF2B5EF4-FFF2-40B4-BE49-F238E27FC236}">
                <a16:creationId xmlns:a16="http://schemas.microsoft.com/office/drawing/2014/main" id="{EBB9A509-2AD0-A992-11AB-AA6B6E052485}"/>
              </a:ext>
            </a:extLst>
          </p:cNvPr>
          <p:cNvSpPr txBox="1">
            <a:spLocks/>
          </p:cNvSpPr>
          <p:nvPr/>
        </p:nvSpPr>
        <p:spPr>
          <a:xfrm>
            <a:off x="1182611" y="2136338"/>
            <a:ext cx="9826777" cy="2585323"/>
          </a:xfrm>
          <a:prstGeom prst="rect">
            <a:avLst/>
          </a:prstGeom>
          <a:noFill/>
        </p:spPr>
        <p:txBody>
          <a:bodyPr wrap="square" rtlCol="0">
            <a:sp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buFont typeface="Arial"/>
              <a:buNone/>
            </a:pPr>
            <a:r>
              <a:rPr lang="en-US" sz="5400" dirty="0"/>
              <a:t>Identify blessings you have as a Christian that a non-Christian    does not have.</a:t>
            </a:r>
            <a:endParaRPr lang="el-GR" sz="5400" dirty="0"/>
          </a:p>
        </p:txBody>
      </p:sp>
    </p:spTree>
    <p:extLst>
      <p:ext uri="{BB962C8B-B14F-4D97-AF65-F5344CB8AC3E}">
        <p14:creationId xmlns:p14="http://schemas.microsoft.com/office/powerpoint/2010/main" val="13695586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D1C33-9A80-6471-9D08-2709A6F92226}"/>
              </a:ext>
            </a:extLst>
          </p:cNvPr>
          <p:cNvSpPr>
            <a:spLocks noGrp="1"/>
          </p:cNvSpPr>
          <p:nvPr>
            <p:ph type="title"/>
          </p:nvPr>
        </p:nvSpPr>
        <p:spPr/>
        <p:txBody>
          <a:bodyPr>
            <a:normAutofit/>
          </a:bodyPr>
          <a:lstStyle/>
          <a:p>
            <a:r>
              <a:rPr lang="en-US" sz="4000" dirty="0"/>
              <a:t>Christian Blessings</a:t>
            </a:r>
          </a:p>
        </p:txBody>
      </p:sp>
      <p:sp>
        <p:nvSpPr>
          <p:cNvPr id="3" name="Content Placeholder 2">
            <a:extLst>
              <a:ext uri="{FF2B5EF4-FFF2-40B4-BE49-F238E27FC236}">
                <a16:creationId xmlns:a16="http://schemas.microsoft.com/office/drawing/2014/main" id="{1212CC94-608B-31F6-ADAC-1FB2E1DF1A19}"/>
              </a:ext>
            </a:extLst>
          </p:cNvPr>
          <p:cNvSpPr>
            <a:spLocks noGrp="1"/>
          </p:cNvSpPr>
          <p:nvPr>
            <p:ph sz="half" idx="1"/>
          </p:nvPr>
        </p:nvSpPr>
        <p:spPr/>
        <p:txBody>
          <a:bodyPr>
            <a:noAutofit/>
          </a:bodyPr>
          <a:lstStyle/>
          <a:p>
            <a:r>
              <a:rPr lang="en-US" sz="2400" dirty="0"/>
              <a:t>God’s forgiveness</a:t>
            </a:r>
          </a:p>
          <a:p>
            <a:r>
              <a:rPr lang="en-US" sz="2400" dirty="0"/>
              <a:t>Power to forgive others</a:t>
            </a:r>
          </a:p>
          <a:p>
            <a:r>
              <a:rPr lang="en-US" sz="2400" dirty="0"/>
              <a:t>Confidence that God is in control and loves us</a:t>
            </a:r>
          </a:p>
          <a:p>
            <a:r>
              <a:rPr lang="en-US" sz="2400" dirty="0"/>
              <a:t>Purpose in life</a:t>
            </a:r>
          </a:p>
          <a:p>
            <a:r>
              <a:rPr lang="en-US" sz="2400" dirty="0"/>
              <a:t>Confidence to face</a:t>
            </a:r>
            <a:r>
              <a:rPr lang="en-US" sz="2800" dirty="0"/>
              <a:t> </a:t>
            </a:r>
            <a:r>
              <a:rPr lang="en-US" sz="2400" dirty="0"/>
              <a:t>death</a:t>
            </a:r>
            <a:endParaRPr lang="en-US" sz="2800" dirty="0"/>
          </a:p>
        </p:txBody>
      </p:sp>
      <p:sp>
        <p:nvSpPr>
          <p:cNvPr id="4" name="Content Placeholder 3">
            <a:extLst>
              <a:ext uri="{FF2B5EF4-FFF2-40B4-BE49-F238E27FC236}">
                <a16:creationId xmlns:a16="http://schemas.microsoft.com/office/drawing/2014/main" id="{B98C2258-20B3-043F-BF70-A76B4FFAE38C}"/>
              </a:ext>
            </a:extLst>
          </p:cNvPr>
          <p:cNvSpPr>
            <a:spLocks noGrp="1"/>
          </p:cNvSpPr>
          <p:nvPr>
            <p:ph sz="half" idx="2"/>
          </p:nvPr>
        </p:nvSpPr>
        <p:spPr/>
        <p:txBody>
          <a:bodyPr>
            <a:noAutofit/>
          </a:bodyPr>
          <a:lstStyle/>
          <a:p>
            <a:r>
              <a:rPr lang="en-US" sz="2400" dirty="0"/>
              <a:t>Prayer</a:t>
            </a:r>
          </a:p>
          <a:p>
            <a:r>
              <a:rPr lang="en-US" sz="2400" dirty="0"/>
              <a:t>Trustworthy guidance for life</a:t>
            </a:r>
          </a:p>
          <a:p>
            <a:r>
              <a:rPr lang="en-US" sz="2400" dirty="0"/>
              <a:t>Comfort when a Christian loved one dies</a:t>
            </a:r>
          </a:p>
          <a:p>
            <a:r>
              <a:rPr lang="en-US" sz="2400" dirty="0"/>
              <a:t>Eternal life</a:t>
            </a:r>
          </a:p>
        </p:txBody>
      </p:sp>
    </p:spTree>
    <p:extLst>
      <p:ext uri="{BB962C8B-B14F-4D97-AF65-F5344CB8AC3E}">
        <p14:creationId xmlns:p14="http://schemas.microsoft.com/office/powerpoint/2010/main" val="4229255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dissolve">
                                      <p:cBhvr>
                                        <p:cTn id="32" dur="500"/>
                                        <p:tgtEl>
                                          <p:spTgt spid="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animEffect transition="in" filter="dissolve">
                                      <p:cBhvr>
                                        <p:cTn id="37" dur="500"/>
                                        <p:tgtEl>
                                          <p:spTgt spid="4">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4">
                                            <p:txEl>
                                              <p:pRg st="2" end="2"/>
                                            </p:txEl>
                                          </p:spTgt>
                                        </p:tgtEl>
                                        <p:attrNameLst>
                                          <p:attrName>style.visibility</p:attrName>
                                        </p:attrNameLst>
                                      </p:cBhvr>
                                      <p:to>
                                        <p:strVal val="visible"/>
                                      </p:to>
                                    </p:set>
                                    <p:animEffect transition="in" filter="dissolve">
                                      <p:cBhvr>
                                        <p:cTn id="42" dur="500"/>
                                        <p:tgtEl>
                                          <p:spTgt spid="4">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animEffect transition="in" filter="dissolve">
                                      <p:cBhvr>
                                        <p:cTn id="4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1">
            <a:extLst>
              <a:ext uri="{FF2B5EF4-FFF2-40B4-BE49-F238E27FC236}">
                <a16:creationId xmlns:a16="http://schemas.microsoft.com/office/drawing/2014/main" id="{EBB9A509-2AD0-A992-11AB-AA6B6E052485}"/>
              </a:ext>
            </a:extLst>
          </p:cNvPr>
          <p:cNvSpPr txBox="1">
            <a:spLocks/>
          </p:cNvSpPr>
          <p:nvPr/>
        </p:nvSpPr>
        <p:spPr>
          <a:xfrm>
            <a:off x="1182611" y="568217"/>
            <a:ext cx="9826777" cy="5721566"/>
          </a:xfrm>
          <a:prstGeom prst="rect">
            <a:avLst/>
          </a:prstGeom>
          <a:noFill/>
        </p:spPr>
        <p:txBody>
          <a:bodyPr wrap="square" rtlCol="0">
            <a:sp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buFont typeface="Arial"/>
              <a:buNone/>
            </a:pPr>
            <a:r>
              <a:rPr lang="en-US" sz="4000" dirty="0"/>
              <a:t>Who is more likely to talk to someone about Jesus – a five-year-old                   or a nineteen-year-old?</a:t>
            </a:r>
          </a:p>
          <a:p>
            <a:pPr marL="0" indent="0" algn="ctr">
              <a:buFont typeface="Arial"/>
              <a:buNone/>
            </a:pPr>
            <a:endParaRPr lang="en-US" sz="2800" dirty="0"/>
          </a:p>
          <a:p>
            <a:pPr marL="0" indent="0" algn="ctr">
              <a:buFont typeface="Arial"/>
              <a:buNone/>
            </a:pPr>
            <a:r>
              <a:rPr lang="en-US" sz="4000" dirty="0"/>
              <a:t>Why do you think this is?</a:t>
            </a:r>
          </a:p>
          <a:p>
            <a:pPr marL="0" indent="0" algn="ctr">
              <a:buFont typeface="Arial"/>
              <a:buNone/>
            </a:pPr>
            <a:endParaRPr lang="en-US" sz="2800" dirty="0"/>
          </a:p>
          <a:p>
            <a:pPr marL="0" indent="0" algn="ctr">
              <a:buFont typeface="Arial"/>
              <a:buNone/>
            </a:pPr>
            <a:r>
              <a:rPr lang="en-US" sz="4000" dirty="0"/>
              <a:t>How do you think this </a:t>
            </a:r>
          </a:p>
          <a:p>
            <a:pPr marL="0" indent="0" algn="ctr">
              <a:buFont typeface="Arial"/>
              <a:buNone/>
            </a:pPr>
            <a:r>
              <a:rPr lang="en-US" sz="4000" dirty="0"/>
              <a:t>could be changed?</a:t>
            </a:r>
          </a:p>
        </p:txBody>
      </p:sp>
    </p:spTree>
    <p:extLst>
      <p:ext uri="{BB962C8B-B14F-4D97-AF65-F5344CB8AC3E}">
        <p14:creationId xmlns:p14="http://schemas.microsoft.com/office/powerpoint/2010/main" val="2571523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dissolv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dissolve">
                                      <p:cBhvr>
                                        <p:cTn id="12" dur="500"/>
                                        <p:tgtEl>
                                          <p:spTgt spid="4">
                                            <p:txEl>
                                              <p:pRg st="4" end="4"/>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animEffect transition="in" filter="dissolve">
                                      <p:cBhvr>
                                        <p:cTn id="15"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063C7F-EC50-8E40-8835-D77302C09E94}"/>
              </a:ext>
            </a:extLst>
          </p:cNvPr>
          <p:cNvSpPr>
            <a:spLocks noGrp="1"/>
          </p:cNvSpPr>
          <p:nvPr>
            <p:ph idx="4294967295"/>
          </p:nvPr>
        </p:nvSpPr>
        <p:spPr>
          <a:xfrm>
            <a:off x="643328" y="2215544"/>
            <a:ext cx="5727492" cy="2426911"/>
          </a:xfrm>
        </p:spPr>
        <p:txBody>
          <a:bodyPr>
            <a:normAutofit/>
          </a:bodyPr>
          <a:lstStyle/>
          <a:p>
            <a:pPr marL="0" indent="0" algn="ctr">
              <a:buNone/>
            </a:pPr>
            <a:r>
              <a:rPr lang="en-US" sz="5400" dirty="0"/>
              <a:t>Personal</a:t>
            </a:r>
          </a:p>
          <a:p>
            <a:pPr marL="0" indent="0" algn="ctr">
              <a:buNone/>
            </a:pPr>
            <a:r>
              <a:rPr lang="en-US" sz="5400" dirty="0"/>
              <a:t>Evangelism</a:t>
            </a:r>
          </a:p>
        </p:txBody>
      </p:sp>
      <p:sp>
        <p:nvSpPr>
          <p:cNvPr id="2" name="TextBox 1">
            <a:extLst>
              <a:ext uri="{FF2B5EF4-FFF2-40B4-BE49-F238E27FC236}">
                <a16:creationId xmlns:a16="http://schemas.microsoft.com/office/drawing/2014/main" id="{05B2B89F-9491-388E-3DB2-04C8B47EBF84}"/>
              </a:ext>
            </a:extLst>
          </p:cNvPr>
          <p:cNvSpPr txBox="1"/>
          <p:nvPr/>
        </p:nvSpPr>
        <p:spPr>
          <a:xfrm>
            <a:off x="7285220" y="1319134"/>
            <a:ext cx="3492708" cy="4247317"/>
          </a:xfrm>
          <a:prstGeom prst="rect">
            <a:avLst/>
          </a:prstGeom>
          <a:noFill/>
        </p:spPr>
        <p:txBody>
          <a:bodyPr wrap="square" rtlCol="0">
            <a:spAutoFit/>
          </a:bodyPr>
          <a:lstStyle/>
          <a:p>
            <a:pPr algn="r"/>
            <a:r>
              <a:rPr lang="en-US" sz="5400" dirty="0"/>
              <a:t>Why?</a:t>
            </a:r>
          </a:p>
          <a:p>
            <a:pPr algn="r"/>
            <a:endParaRPr lang="en-US" sz="5400" dirty="0"/>
          </a:p>
          <a:p>
            <a:pPr algn="r"/>
            <a:r>
              <a:rPr lang="en-US" sz="5400" dirty="0"/>
              <a:t>What?</a:t>
            </a:r>
          </a:p>
          <a:p>
            <a:pPr algn="r"/>
            <a:endParaRPr lang="en-US" sz="5400" dirty="0"/>
          </a:p>
          <a:p>
            <a:pPr algn="r"/>
            <a:r>
              <a:rPr lang="en-US" sz="5400" b="1" dirty="0"/>
              <a:t>How?</a:t>
            </a:r>
            <a:endParaRPr lang="en-US" b="1" dirty="0"/>
          </a:p>
        </p:txBody>
      </p:sp>
      <p:sp>
        <p:nvSpPr>
          <p:cNvPr id="5" name="Donut 4">
            <a:extLst>
              <a:ext uri="{FF2B5EF4-FFF2-40B4-BE49-F238E27FC236}">
                <a16:creationId xmlns:a16="http://schemas.microsoft.com/office/drawing/2014/main" id="{7C11DFFF-983D-CF10-49AA-16234C8B01A3}"/>
              </a:ext>
            </a:extLst>
          </p:cNvPr>
          <p:cNvSpPr/>
          <p:nvPr/>
        </p:nvSpPr>
        <p:spPr>
          <a:xfrm>
            <a:off x="8229600" y="4379495"/>
            <a:ext cx="2911642" cy="1588168"/>
          </a:xfrm>
          <a:prstGeom prst="donut">
            <a:avLst>
              <a:gd name="adj" fmla="val 5116"/>
            </a:avLst>
          </a:prstGeom>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n>
                <a:solidFill>
                  <a:schemeClr val="tx1"/>
                </a:solidFill>
              </a:ln>
              <a:solidFill>
                <a:schemeClr val="tx1"/>
              </a:solidFill>
            </a:endParaRPr>
          </a:p>
        </p:txBody>
      </p:sp>
    </p:spTree>
    <p:extLst>
      <p:ext uri="{BB962C8B-B14F-4D97-AF65-F5344CB8AC3E}">
        <p14:creationId xmlns:p14="http://schemas.microsoft.com/office/powerpoint/2010/main" val="32772037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descr="A close up of a sign&#10;&#10;Description automatically generated">
            <a:extLst>
              <a:ext uri="{FF2B5EF4-FFF2-40B4-BE49-F238E27FC236}">
                <a16:creationId xmlns:a16="http://schemas.microsoft.com/office/drawing/2014/main" id="{3141BDC2-6F45-9744-BC72-EC98307353A6}"/>
              </a:ext>
            </a:extLst>
          </p:cNvPr>
          <p:cNvPicPr>
            <a:picLocks noChangeAspect="1"/>
          </p:cNvPicPr>
          <p:nvPr/>
        </p:nvPicPr>
        <p:blipFill>
          <a:blip r:embed="rId2"/>
          <a:stretch>
            <a:fillRect/>
          </a:stretch>
        </p:blipFill>
        <p:spPr>
          <a:xfrm>
            <a:off x="804334" y="1973790"/>
            <a:ext cx="10583332" cy="2910420"/>
          </a:xfrm>
          <a:prstGeom prst="rect">
            <a:avLst/>
          </a:prstGeom>
        </p:spPr>
      </p:pic>
    </p:spTree>
    <p:extLst>
      <p:ext uri="{BB962C8B-B14F-4D97-AF65-F5344CB8AC3E}">
        <p14:creationId xmlns:p14="http://schemas.microsoft.com/office/powerpoint/2010/main" val="2761651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descr="A close up of a sign&#10;&#10;Description automatically generated">
            <a:extLst>
              <a:ext uri="{FF2B5EF4-FFF2-40B4-BE49-F238E27FC236}">
                <a16:creationId xmlns:a16="http://schemas.microsoft.com/office/drawing/2014/main" id="{3141BDC2-6F45-9744-BC72-EC98307353A6}"/>
              </a:ext>
            </a:extLst>
          </p:cNvPr>
          <p:cNvPicPr>
            <a:picLocks noChangeAspect="1"/>
          </p:cNvPicPr>
          <p:nvPr/>
        </p:nvPicPr>
        <p:blipFill>
          <a:blip r:embed="rId2"/>
          <a:stretch>
            <a:fillRect/>
          </a:stretch>
        </p:blipFill>
        <p:spPr>
          <a:xfrm>
            <a:off x="804334" y="1973790"/>
            <a:ext cx="10583332" cy="2910420"/>
          </a:xfrm>
          <a:prstGeom prst="rect">
            <a:avLst/>
          </a:prstGeom>
        </p:spPr>
      </p:pic>
      <p:cxnSp>
        <p:nvCxnSpPr>
          <p:cNvPr id="7" name="Straight Connector 6">
            <a:extLst>
              <a:ext uri="{FF2B5EF4-FFF2-40B4-BE49-F238E27FC236}">
                <a16:creationId xmlns:a16="http://schemas.microsoft.com/office/drawing/2014/main" id="{8F3D4C00-D2F6-A0E6-A3DB-828D54448E69}"/>
              </a:ext>
            </a:extLst>
          </p:cNvPr>
          <p:cNvCxnSpPr/>
          <p:nvPr/>
        </p:nvCxnSpPr>
        <p:spPr>
          <a:xfrm>
            <a:off x="1347537" y="5317958"/>
            <a:ext cx="2646947" cy="0"/>
          </a:xfrm>
          <a:prstGeom prst="line">
            <a:avLst/>
          </a:prstGeom>
          <a:ln w="889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8213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57C2E-2049-6D42-A111-D926A33698B1}"/>
              </a:ext>
            </a:extLst>
          </p:cNvPr>
          <p:cNvSpPr>
            <a:spLocks noGrp="1"/>
          </p:cNvSpPr>
          <p:nvPr>
            <p:ph type="title"/>
          </p:nvPr>
        </p:nvSpPr>
        <p:spPr>
          <a:xfrm>
            <a:off x="952108" y="954756"/>
            <a:ext cx="2730414" cy="4946003"/>
          </a:xfrm>
        </p:spPr>
        <p:txBody>
          <a:bodyPr>
            <a:normAutofit/>
          </a:bodyPr>
          <a:lstStyle/>
          <a:p>
            <a:r>
              <a:rPr lang="en-US">
                <a:solidFill>
                  <a:srgbClr val="FFFFFF"/>
                </a:solidFill>
              </a:rPr>
              <a:t>LOVE</a:t>
            </a:r>
          </a:p>
        </p:txBody>
      </p:sp>
      <p:sp>
        <p:nvSpPr>
          <p:cNvPr id="3" name="Content Placeholder 2">
            <a:extLst>
              <a:ext uri="{FF2B5EF4-FFF2-40B4-BE49-F238E27FC236}">
                <a16:creationId xmlns:a16="http://schemas.microsoft.com/office/drawing/2014/main" id="{A731A235-E1F0-4B44-B17D-2CA0B4419D5D}"/>
              </a:ext>
            </a:extLst>
          </p:cNvPr>
          <p:cNvSpPr>
            <a:spLocks noGrp="1"/>
          </p:cNvSpPr>
          <p:nvPr>
            <p:ph idx="1"/>
          </p:nvPr>
        </p:nvSpPr>
        <p:spPr>
          <a:xfrm>
            <a:off x="5140934" y="469900"/>
            <a:ext cx="5953630" cy="5405968"/>
          </a:xfrm>
        </p:spPr>
        <p:txBody>
          <a:bodyPr anchor="ctr">
            <a:normAutofit/>
          </a:bodyPr>
          <a:lstStyle/>
          <a:p>
            <a:pPr marL="0" indent="0" algn="ctr">
              <a:buNone/>
            </a:pPr>
            <a:r>
              <a:rPr lang="en-US" sz="3600" dirty="0"/>
              <a:t>“God so loved the world that he gave his one and only Son that whoever believes in him will not perish but have eternal life.”</a:t>
            </a:r>
          </a:p>
          <a:p>
            <a:pPr marL="0" indent="0" algn="ctr">
              <a:buNone/>
            </a:pPr>
            <a:r>
              <a:rPr lang="en-US" sz="3600" dirty="0"/>
              <a:t>-  John 3:16</a:t>
            </a:r>
          </a:p>
        </p:txBody>
      </p:sp>
    </p:spTree>
    <p:extLst>
      <p:ext uri="{BB962C8B-B14F-4D97-AF65-F5344CB8AC3E}">
        <p14:creationId xmlns:p14="http://schemas.microsoft.com/office/powerpoint/2010/main" val="33214009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EBB35-7683-C246-A9AE-2B7C277D5549}"/>
              </a:ext>
            </a:extLst>
          </p:cNvPr>
          <p:cNvSpPr>
            <a:spLocks noGrp="1"/>
          </p:cNvSpPr>
          <p:nvPr>
            <p:ph type="title"/>
          </p:nvPr>
        </p:nvSpPr>
        <p:spPr>
          <a:xfrm>
            <a:off x="952108" y="954756"/>
            <a:ext cx="2730414" cy="4946003"/>
          </a:xfrm>
        </p:spPr>
        <p:txBody>
          <a:bodyPr>
            <a:normAutofit/>
          </a:bodyPr>
          <a:lstStyle/>
          <a:p>
            <a:r>
              <a:rPr lang="en-US">
                <a:solidFill>
                  <a:srgbClr val="FFFFFF"/>
                </a:solidFill>
              </a:rPr>
              <a:t>LOVE</a:t>
            </a:r>
          </a:p>
        </p:txBody>
      </p:sp>
      <p:sp>
        <p:nvSpPr>
          <p:cNvPr id="3" name="Content Placeholder 2">
            <a:extLst>
              <a:ext uri="{FF2B5EF4-FFF2-40B4-BE49-F238E27FC236}">
                <a16:creationId xmlns:a16="http://schemas.microsoft.com/office/drawing/2014/main" id="{F7EAC8B1-2F31-9F40-9502-FC298BC1347F}"/>
              </a:ext>
            </a:extLst>
          </p:cNvPr>
          <p:cNvSpPr>
            <a:spLocks noGrp="1"/>
          </p:cNvSpPr>
          <p:nvPr>
            <p:ph idx="1"/>
          </p:nvPr>
        </p:nvSpPr>
        <p:spPr>
          <a:xfrm>
            <a:off x="4411143" y="954756"/>
            <a:ext cx="6098958" cy="5405968"/>
          </a:xfrm>
        </p:spPr>
        <p:txBody>
          <a:bodyPr anchor="ctr">
            <a:normAutofit/>
          </a:bodyPr>
          <a:lstStyle/>
          <a:p>
            <a:pPr marL="0" indent="0" algn="ctr">
              <a:buNone/>
            </a:pPr>
            <a:r>
              <a:rPr lang="en-US" sz="3600" dirty="0"/>
              <a:t>Identify one type of person you might find it challenging to love.</a:t>
            </a:r>
          </a:p>
        </p:txBody>
      </p:sp>
    </p:spTree>
    <p:extLst>
      <p:ext uri="{BB962C8B-B14F-4D97-AF65-F5344CB8AC3E}">
        <p14:creationId xmlns:p14="http://schemas.microsoft.com/office/powerpoint/2010/main" val="21621285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EB5C442-0703-9445-90F8-9185823D5A02}"/>
              </a:ext>
            </a:extLst>
          </p:cNvPr>
          <p:cNvPicPr>
            <a:picLocks noChangeAspect="1"/>
          </p:cNvPicPr>
          <p:nvPr/>
        </p:nvPicPr>
        <p:blipFill rotWithShape="1">
          <a:blip r:embed="rId3"/>
          <a:srcRect t="7333" b="17667"/>
          <a:stretch/>
        </p:blipFill>
        <p:spPr>
          <a:xfrm>
            <a:off x="20" y="10"/>
            <a:ext cx="12191980" cy="6857990"/>
          </a:xfrm>
          <a:prstGeom prst="rect">
            <a:avLst/>
          </a:prstGeom>
        </p:spPr>
      </p:pic>
    </p:spTree>
    <p:extLst>
      <p:ext uri="{BB962C8B-B14F-4D97-AF65-F5344CB8AC3E}">
        <p14:creationId xmlns:p14="http://schemas.microsoft.com/office/powerpoint/2010/main" val="25940748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CB75CA-52D8-3E42-9525-984349D0B836}"/>
              </a:ext>
            </a:extLst>
          </p:cNvPr>
          <p:cNvPicPr>
            <a:picLocks noChangeAspect="1"/>
          </p:cNvPicPr>
          <p:nvPr/>
        </p:nvPicPr>
        <p:blipFill>
          <a:blip r:embed="rId3">
            <a:extLst>
              <a:ext uri="{837473B0-CC2E-450A-ABE3-18F120FF3D39}">
                <a1611:picAttrSrcUrl xmlns:a1611="http://schemas.microsoft.com/office/drawing/2016/11/main" r:id="rId4"/>
              </a:ext>
            </a:extLst>
          </a:blip>
          <a:srcRect l="3125" r="3125"/>
          <a:stretch/>
        </p:blipFill>
        <p:spPr>
          <a:xfrm>
            <a:off x="20" y="10"/>
            <a:ext cx="12191980" cy="6857990"/>
          </a:xfrm>
          <a:prstGeom prst="rect">
            <a:avLst/>
          </a:prstGeom>
        </p:spPr>
      </p:pic>
    </p:spTree>
    <p:extLst>
      <p:ext uri="{BB962C8B-B14F-4D97-AF65-F5344CB8AC3E}">
        <p14:creationId xmlns:p14="http://schemas.microsoft.com/office/powerpoint/2010/main" val="28015028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61C6AD9-3544-624D-9D06-80FB8001E8FE}"/>
              </a:ext>
            </a:extLst>
          </p:cNvPr>
          <p:cNvPicPr>
            <a:picLocks noChangeAspect="1"/>
          </p:cNvPicPr>
          <p:nvPr/>
        </p:nvPicPr>
        <p:blipFill rotWithShape="1">
          <a:blip r:embed="rId2"/>
          <a:srcRect l="2" t="2627" r="-3" b="10099"/>
          <a:stretch/>
        </p:blipFill>
        <p:spPr>
          <a:xfrm>
            <a:off x="1450679" y="487107"/>
            <a:ext cx="9290642" cy="6020337"/>
          </a:xfrm>
          <a:prstGeom prst="rect">
            <a:avLst/>
          </a:prstGeom>
        </p:spPr>
      </p:pic>
    </p:spTree>
    <p:extLst>
      <p:ext uri="{BB962C8B-B14F-4D97-AF65-F5344CB8AC3E}">
        <p14:creationId xmlns:p14="http://schemas.microsoft.com/office/powerpoint/2010/main" val="36976959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FDD44A-44AD-1F48-AFDA-59B830B18B2E}"/>
              </a:ext>
            </a:extLst>
          </p:cNvPr>
          <p:cNvPicPr>
            <a:picLocks noChangeAspect="1"/>
          </p:cNvPicPr>
          <p:nvPr/>
        </p:nvPicPr>
        <p:blipFill>
          <a:blip r:embed="rId3"/>
          <a:stretch>
            <a:fillRect/>
          </a:stretch>
        </p:blipFill>
        <p:spPr>
          <a:xfrm>
            <a:off x="2413059" y="666795"/>
            <a:ext cx="7365882" cy="5524411"/>
          </a:xfrm>
          <a:prstGeom prst="rect">
            <a:avLst/>
          </a:prstGeom>
        </p:spPr>
      </p:pic>
    </p:spTree>
    <p:extLst>
      <p:ext uri="{BB962C8B-B14F-4D97-AF65-F5344CB8AC3E}">
        <p14:creationId xmlns:p14="http://schemas.microsoft.com/office/powerpoint/2010/main" val="42646813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C1BD5A-A0B0-DE4F-990D-D888693108E2}"/>
              </a:ext>
            </a:extLst>
          </p:cNvPr>
          <p:cNvPicPr>
            <a:picLocks noChangeAspect="1"/>
          </p:cNvPicPr>
          <p:nvPr/>
        </p:nvPicPr>
        <p:blipFill>
          <a:blip r:embed="rId2"/>
          <a:stretch>
            <a:fillRect/>
          </a:stretch>
        </p:blipFill>
        <p:spPr>
          <a:xfrm>
            <a:off x="2735580" y="0"/>
            <a:ext cx="6720839" cy="6858000"/>
          </a:xfrm>
          <a:prstGeom prst="rect">
            <a:avLst/>
          </a:prstGeom>
        </p:spPr>
      </p:pic>
    </p:spTree>
    <p:extLst>
      <p:ext uri="{BB962C8B-B14F-4D97-AF65-F5344CB8AC3E}">
        <p14:creationId xmlns:p14="http://schemas.microsoft.com/office/powerpoint/2010/main" val="22325139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EBB35-7683-C246-A9AE-2B7C277D5549}"/>
              </a:ext>
            </a:extLst>
          </p:cNvPr>
          <p:cNvSpPr>
            <a:spLocks noGrp="1"/>
          </p:cNvSpPr>
          <p:nvPr>
            <p:ph type="title"/>
          </p:nvPr>
        </p:nvSpPr>
        <p:spPr>
          <a:xfrm>
            <a:off x="952108" y="954756"/>
            <a:ext cx="2730414" cy="4946003"/>
          </a:xfrm>
        </p:spPr>
        <p:txBody>
          <a:bodyPr>
            <a:normAutofit/>
          </a:bodyPr>
          <a:lstStyle/>
          <a:p>
            <a:r>
              <a:rPr lang="en-US">
                <a:solidFill>
                  <a:srgbClr val="FFFFFF"/>
                </a:solidFill>
              </a:rPr>
              <a:t>LOVE</a:t>
            </a:r>
          </a:p>
        </p:txBody>
      </p:sp>
      <p:sp>
        <p:nvSpPr>
          <p:cNvPr id="3" name="Content Placeholder 2">
            <a:extLst>
              <a:ext uri="{FF2B5EF4-FFF2-40B4-BE49-F238E27FC236}">
                <a16:creationId xmlns:a16="http://schemas.microsoft.com/office/drawing/2014/main" id="{F7EAC8B1-2F31-9F40-9502-FC298BC1347F}"/>
              </a:ext>
            </a:extLst>
          </p:cNvPr>
          <p:cNvSpPr>
            <a:spLocks noGrp="1"/>
          </p:cNvSpPr>
          <p:nvPr>
            <p:ph idx="1"/>
          </p:nvPr>
        </p:nvSpPr>
        <p:spPr>
          <a:xfrm>
            <a:off x="4563418" y="1207836"/>
            <a:ext cx="5953630" cy="5405968"/>
          </a:xfrm>
        </p:spPr>
        <p:txBody>
          <a:bodyPr anchor="ctr">
            <a:normAutofit/>
          </a:bodyPr>
          <a:lstStyle/>
          <a:p>
            <a:pPr marL="0" indent="0" algn="ctr">
              <a:buNone/>
            </a:pPr>
            <a:r>
              <a:rPr lang="en-US" sz="2800" dirty="0"/>
              <a:t>Think of an unchurched person the Lord has brought into your life. </a:t>
            </a:r>
          </a:p>
          <a:p>
            <a:pPr marL="0" indent="0" algn="ctr">
              <a:spcBef>
                <a:spcPts val="0"/>
              </a:spcBef>
              <a:spcAft>
                <a:spcPts val="0"/>
              </a:spcAft>
              <a:buNone/>
            </a:pPr>
            <a:endParaRPr lang="en-US" sz="2800" dirty="0"/>
          </a:p>
          <a:p>
            <a:pPr marL="0" indent="0" algn="ctr">
              <a:buNone/>
            </a:pPr>
            <a:r>
              <a:rPr lang="en-US" sz="2800" dirty="0"/>
              <a:t>What is one way you could demonstrate love toward them in the near future?</a:t>
            </a:r>
          </a:p>
        </p:txBody>
      </p:sp>
    </p:spTree>
    <p:extLst>
      <p:ext uri="{BB962C8B-B14F-4D97-AF65-F5344CB8AC3E}">
        <p14:creationId xmlns:p14="http://schemas.microsoft.com/office/powerpoint/2010/main" val="15487731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53DF39-0383-E1CE-6C19-6BBC0A584345}"/>
              </a:ext>
            </a:extLst>
          </p:cNvPr>
          <p:cNvPicPr>
            <a:picLocks noChangeAspect="1"/>
          </p:cNvPicPr>
          <p:nvPr/>
        </p:nvPicPr>
        <p:blipFill>
          <a:blip r:embed="rId2"/>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22546789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descr="A close up of a sign&#10;&#10;Description automatically generated">
            <a:extLst>
              <a:ext uri="{FF2B5EF4-FFF2-40B4-BE49-F238E27FC236}">
                <a16:creationId xmlns:a16="http://schemas.microsoft.com/office/drawing/2014/main" id="{3141BDC2-6F45-9744-BC72-EC98307353A6}"/>
              </a:ext>
            </a:extLst>
          </p:cNvPr>
          <p:cNvPicPr>
            <a:picLocks noChangeAspect="1"/>
          </p:cNvPicPr>
          <p:nvPr/>
        </p:nvPicPr>
        <p:blipFill>
          <a:blip r:embed="rId2"/>
          <a:stretch>
            <a:fillRect/>
          </a:stretch>
        </p:blipFill>
        <p:spPr>
          <a:xfrm>
            <a:off x="804334" y="1973790"/>
            <a:ext cx="10583332" cy="2910420"/>
          </a:xfrm>
          <a:prstGeom prst="rect">
            <a:avLst/>
          </a:prstGeom>
        </p:spPr>
      </p:pic>
      <p:cxnSp>
        <p:nvCxnSpPr>
          <p:cNvPr id="3" name="Straight Connector 2">
            <a:extLst>
              <a:ext uri="{FF2B5EF4-FFF2-40B4-BE49-F238E27FC236}">
                <a16:creationId xmlns:a16="http://schemas.microsoft.com/office/drawing/2014/main" id="{18035E42-9C41-E4A8-3D4A-DA24F578ED67}"/>
              </a:ext>
            </a:extLst>
          </p:cNvPr>
          <p:cNvCxnSpPr>
            <a:cxnSpLocks/>
          </p:cNvCxnSpPr>
          <p:nvPr/>
        </p:nvCxnSpPr>
        <p:spPr>
          <a:xfrm>
            <a:off x="4339390" y="5317958"/>
            <a:ext cx="3457073" cy="0"/>
          </a:xfrm>
          <a:prstGeom prst="line">
            <a:avLst/>
          </a:prstGeom>
          <a:ln w="889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0241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7125A-C5B1-0A44-8B14-25A1F6C16D98}"/>
              </a:ext>
            </a:extLst>
          </p:cNvPr>
          <p:cNvSpPr>
            <a:spLocks noGrp="1"/>
          </p:cNvSpPr>
          <p:nvPr>
            <p:ph type="title"/>
          </p:nvPr>
        </p:nvSpPr>
        <p:spPr>
          <a:xfrm>
            <a:off x="952108" y="954756"/>
            <a:ext cx="2730414" cy="4946003"/>
          </a:xfrm>
        </p:spPr>
        <p:txBody>
          <a:bodyPr>
            <a:normAutofit/>
          </a:bodyPr>
          <a:lstStyle/>
          <a:p>
            <a:r>
              <a:rPr lang="en-US">
                <a:solidFill>
                  <a:srgbClr val="FFFFFF"/>
                </a:solidFill>
              </a:rPr>
              <a:t>LISTEN</a:t>
            </a:r>
          </a:p>
        </p:txBody>
      </p:sp>
      <p:sp>
        <p:nvSpPr>
          <p:cNvPr id="3" name="Content Placeholder 2">
            <a:extLst>
              <a:ext uri="{FF2B5EF4-FFF2-40B4-BE49-F238E27FC236}">
                <a16:creationId xmlns:a16="http://schemas.microsoft.com/office/drawing/2014/main" id="{25368716-8CD7-644F-BE1E-A70F6FA2A558}"/>
              </a:ext>
            </a:extLst>
          </p:cNvPr>
          <p:cNvSpPr>
            <a:spLocks noGrp="1"/>
          </p:cNvSpPr>
          <p:nvPr>
            <p:ph idx="1"/>
          </p:nvPr>
        </p:nvSpPr>
        <p:spPr>
          <a:xfrm>
            <a:off x="4604084" y="724773"/>
            <a:ext cx="6201722" cy="5405968"/>
          </a:xfrm>
        </p:spPr>
        <p:txBody>
          <a:bodyPr anchor="ctr">
            <a:normAutofit/>
          </a:bodyPr>
          <a:lstStyle/>
          <a:p>
            <a:pPr marL="0" indent="0" algn="ctr">
              <a:buNone/>
            </a:pPr>
            <a:r>
              <a:rPr lang="en-US" sz="3600" dirty="0"/>
              <a:t>“My dear brothers, take note of this: Everyone should be quick to listen, slow to speak                 and slow to become angry”</a:t>
            </a:r>
          </a:p>
          <a:p>
            <a:pPr marL="0" indent="0" algn="ctr">
              <a:buNone/>
            </a:pPr>
            <a:r>
              <a:rPr lang="en-US" sz="3600" dirty="0"/>
              <a:t>-  James 1:19</a:t>
            </a:r>
          </a:p>
        </p:txBody>
      </p:sp>
    </p:spTree>
    <p:extLst>
      <p:ext uri="{BB962C8B-B14F-4D97-AF65-F5344CB8AC3E}">
        <p14:creationId xmlns:p14="http://schemas.microsoft.com/office/powerpoint/2010/main" val="10841894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7125A-C5B1-0A44-8B14-25A1F6C16D98}"/>
              </a:ext>
            </a:extLst>
          </p:cNvPr>
          <p:cNvSpPr>
            <a:spLocks noGrp="1"/>
          </p:cNvSpPr>
          <p:nvPr>
            <p:ph type="title"/>
          </p:nvPr>
        </p:nvSpPr>
        <p:spPr>
          <a:xfrm>
            <a:off x="952108" y="954756"/>
            <a:ext cx="2730414" cy="4946003"/>
          </a:xfrm>
        </p:spPr>
        <p:txBody>
          <a:bodyPr>
            <a:normAutofit/>
          </a:bodyPr>
          <a:lstStyle/>
          <a:p>
            <a:r>
              <a:rPr lang="en-US" dirty="0">
                <a:solidFill>
                  <a:srgbClr val="FFFFFF"/>
                </a:solidFill>
              </a:rPr>
              <a:t>LISTEN</a:t>
            </a:r>
          </a:p>
        </p:txBody>
      </p:sp>
      <p:sp>
        <p:nvSpPr>
          <p:cNvPr id="3" name="Content Placeholder 2">
            <a:extLst>
              <a:ext uri="{FF2B5EF4-FFF2-40B4-BE49-F238E27FC236}">
                <a16:creationId xmlns:a16="http://schemas.microsoft.com/office/drawing/2014/main" id="{25368716-8CD7-644F-BE1E-A70F6FA2A558}"/>
              </a:ext>
            </a:extLst>
          </p:cNvPr>
          <p:cNvSpPr>
            <a:spLocks noGrp="1"/>
          </p:cNvSpPr>
          <p:nvPr>
            <p:ph idx="1"/>
          </p:nvPr>
        </p:nvSpPr>
        <p:spPr>
          <a:xfrm>
            <a:off x="4948429" y="954756"/>
            <a:ext cx="5953630" cy="5405968"/>
          </a:xfrm>
        </p:spPr>
        <p:txBody>
          <a:bodyPr anchor="ctr">
            <a:normAutofit/>
          </a:bodyPr>
          <a:lstStyle/>
          <a:p>
            <a:pPr marL="0" indent="0" algn="ctr">
              <a:buNone/>
            </a:pPr>
            <a:r>
              <a:rPr lang="en-US" sz="3600" dirty="0"/>
              <a:t>Identify at least two reasons why listening carefully is so important when personally witnessing.</a:t>
            </a:r>
          </a:p>
        </p:txBody>
      </p:sp>
    </p:spTree>
    <p:extLst>
      <p:ext uri="{BB962C8B-B14F-4D97-AF65-F5344CB8AC3E}">
        <p14:creationId xmlns:p14="http://schemas.microsoft.com/office/powerpoint/2010/main" val="7917159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7125A-C5B1-0A44-8B14-25A1F6C16D98}"/>
              </a:ext>
            </a:extLst>
          </p:cNvPr>
          <p:cNvSpPr>
            <a:spLocks noGrp="1"/>
          </p:cNvSpPr>
          <p:nvPr>
            <p:ph type="title"/>
          </p:nvPr>
        </p:nvSpPr>
        <p:spPr>
          <a:xfrm>
            <a:off x="952108" y="954756"/>
            <a:ext cx="2730414" cy="4946003"/>
          </a:xfrm>
        </p:spPr>
        <p:txBody>
          <a:bodyPr>
            <a:normAutofit/>
          </a:bodyPr>
          <a:lstStyle/>
          <a:p>
            <a:r>
              <a:rPr lang="en-US">
                <a:solidFill>
                  <a:srgbClr val="FFFFFF"/>
                </a:solidFill>
              </a:rPr>
              <a:t>LISTEN</a:t>
            </a:r>
          </a:p>
        </p:txBody>
      </p:sp>
      <p:sp>
        <p:nvSpPr>
          <p:cNvPr id="3" name="Content Placeholder 2">
            <a:extLst>
              <a:ext uri="{FF2B5EF4-FFF2-40B4-BE49-F238E27FC236}">
                <a16:creationId xmlns:a16="http://schemas.microsoft.com/office/drawing/2014/main" id="{25368716-8CD7-644F-BE1E-A70F6FA2A558}"/>
              </a:ext>
            </a:extLst>
          </p:cNvPr>
          <p:cNvSpPr>
            <a:spLocks noGrp="1"/>
          </p:cNvSpPr>
          <p:nvPr>
            <p:ph idx="1"/>
          </p:nvPr>
        </p:nvSpPr>
        <p:spPr>
          <a:xfrm>
            <a:off x="5140934" y="469900"/>
            <a:ext cx="5953630" cy="5405968"/>
          </a:xfrm>
        </p:spPr>
        <p:txBody>
          <a:bodyPr anchor="ctr">
            <a:normAutofit/>
          </a:bodyPr>
          <a:lstStyle/>
          <a:p>
            <a:r>
              <a:rPr lang="en-US" sz="3600" dirty="0"/>
              <a:t>It shows you care</a:t>
            </a:r>
          </a:p>
          <a:p>
            <a:r>
              <a:rPr lang="en-US" sz="3600" dirty="0"/>
              <a:t>It shows respect</a:t>
            </a:r>
          </a:p>
          <a:p>
            <a:r>
              <a:rPr lang="en-US" sz="3600" dirty="0"/>
              <a:t>It builds trust</a:t>
            </a:r>
          </a:p>
          <a:p>
            <a:r>
              <a:rPr lang="en-US" sz="3600" dirty="0"/>
              <a:t>It informs your witness</a:t>
            </a:r>
          </a:p>
        </p:txBody>
      </p:sp>
    </p:spTree>
    <p:extLst>
      <p:ext uri="{BB962C8B-B14F-4D97-AF65-F5344CB8AC3E}">
        <p14:creationId xmlns:p14="http://schemas.microsoft.com/office/powerpoint/2010/main" val="3993767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7125A-C5B1-0A44-8B14-25A1F6C16D98}"/>
              </a:ext>
            </a:extLst>
          </p:cNvPr>
          <p:cNvSpPr>
            <a:spLocks noGrp="1"/>
          </p:cNvSpPr>
          <p:nvPr>
            <p:ph type="title"/>
          </p:nvPr>
        </p:nvSpPr>
        <p:spPr>
          <a:xfrm>
            <a:off x="952108" y="954756"/>
            <a:ext cx="2730414" cy="4946003"/>
          </a:xfrm>
        </p:spPr>
        <p:txBody>
          <a:bodyPr>
            <a:normAutofit/>
          </a:bodyPr>
          <a:lstStyle/>
          <a:p>
            <a:r>
              <a:rPr lang="en-US">
                <a:solidFill>
                  <a:srgbClr val="FFFFFF"/>
                </a:solidFill>
              </a:rPr>
              <a:t>LISTEN</a:t>
            </a:r>
          </a:p>
        </p:txBody>
      </p:sp>
      <p:sp>
        <p:nvSpPr>
          <p:cNvPr id="3" name="Content Placeholder 2">
            <a:extLst>
              <a:ext uri="{FF2B5EF4-FFF2-40B4-BE49-F238E27FC236}">
                <a16:creationId xmlns:a16="http://schemas.microsoft.com/office/drawing/2014/main" id="{25368716-8CD7-644F-BE1E-A70F6FA2A558}"/>
              </a:ext>
            </a:extLst>
          </p:cNvPr>
          <p:cNvSpPr>
            <a:spLocks noGrp="1"/>
          </p:cNvSpPr>
          <p:nvPr>
            <p:ph idx="1"/>
          </p:nvPr>
        </p:nvSpPr>
        <p:spPr>
          <a:xfrm>
            <a:off x="4605072" y="1170822"/>
            <a:ext cx="6411398" cy="5405968"/>
          </a:xfrm>
        </p:spPr>
        <p:txBody>
          <a:bodyPr anchor="ctr">
            <a:normAutofit/>
          </a:bodyPr>
          <a:lstStyle/>
          <a:p>
            <a:pPr marL="0" indent="0">
              <a:buNone/>
            </a:pPr>
            <a:r>
              <a:rPr lang="en-US" sz="3600" dirty="0"/>
              <a:t>“What makes you say that?”</a:t>
            </a:r>
          </a:p>
          <a:p>
            <a:pPr marL="0" indent="0">
              <a:buNone/>
            </a:pPr>
            <a:endParaRPr lang="en-US" sz="2800" dirty="0"/>
          </a:p>
          <a:p>
            <a:pPr marL="0" indent="0">
              <a:buNone/>
            </a:pPr>
            <a:r>
              <a:rPr lang="en-US" sz="3600" dirty="0"/>
              <a:t>“What has led you to that conclusion?”</a:t>
            </a:r>
          </a:p>
          <a:p>
            <a:pPr marL="0" indent="0">
              <a:buNone/>
            </a:pPr>
            <a:endParaRPr lang="en-US" sz="2800" dirty="0"/>
          </a:p>
          <a:p>
            <a:pPr marL="0" indent="0">
              <a:buNone/>
            </a:pPr>
            <a:r>
              <a:rPr lang="en-US" sz="3600" dirty="0"/>
              <a:t>“Have you ever considered…”</a:t>
            </a:r>
            <a:endParaRPr lang="en-US" dirty="0"/>
          </a:p>
        </p:txBody>
      </p:sp>
    </p:spTree>
    <p:extLst>
      <p:ext uri="{BB962C8B-B14F-4D97-AF65-F5344CB8AC3E}">
        <p14:creationId xmlns:p14="http://schemas.microsoft.com/office/powerpoint/2010/main" val="30345736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5E998-CF21-796D-1E2F-8809CF83C3E5}"/>
              </a:ext>
            </a:extLst>
          </p:cNvPr>
          <p:cNvSpPr>
            <a:spLocks noGrp="1"/>
          </p:cNvSpPr>
          <p:nvPr>
            <p:ph type="title"/>
          </p:nvPr>
        </p:nvSpPr>
        <p:spPr>
          <a:xfrm>
            <a:off x="1927349" y="2631548"/>
            <a:ext cx="8337302" cy="2105265"/>
          </a:xfrm>
        </p:spPr>
        <p:txBody>
          <a:bodyPr>
            <a:normAutofit/>
          </a:bodyPr>
          <a:lstStyle/>
          <a:p>
            <a:pPr algn="ctr"/>
            <a:r>
              <a:rPr lang="en-US" sz="7200" dirty="0"/>
              <a:t>David</a:t>
            </a:r>
          </a:p>
        </p:txBody>
      </p:sp>
      <p:pic>
        <p:nvPicPr>
          <p:cNvPr id="3" name="Picture 2">
            <a:extLst>
              <a:ext uri="{FF2B5EF4-FFF2-40B4-BE49-F238E27FC236}">
                <a16:creationId xmlns:a16="http://schemas.microsoft.com/office/drawing/2014/main" id="{54BE8A57-13F8-DDCD-FBE1-BBACD8271621}"/>
              </a:ext>
            </a:extLst>
          </p:cNvPr>
          <p:cNvPicPr>
            <a:picLocks noChangeAspect="1"/>
          </p:cNvPicPr>
          <p:nvPr/>
        </p:nvPicPr>
        <p:blipFill>
          <a:blip r:embed="rId3"/>
          <a:stretch>
            <a:fillRect/>
          </a:stretch>
        </p:blipFill>
        <p:spPr>
          <a:xfrm>
            <a:off x="963675" y="542067"/>
            <a:ext cx="10264650" cy="5773866"/>
          </a:xfrm>
          <a:prstGeom prst="rect">
            <a:avLst/>
          </a:prstGeom>
        </p:spPr>
      </p:pic>
    </p:spTree>
    <p:extLst>
      <p:ext uri="{BB962C8B-B14F-4D97-AF65-F5344CB8AC3E}">
        <p14:creationId xmlns:p14="http://schemas.microsoft.com/office/powerpoint/2010/main" val="12772256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descr="A close up of a sign&#10;&#10;Description automatically generated">
            <a:extLst>
              <a:ext uri="{FF2B5EF4-FFF2-40B4-BE49-F238E27FC236}">
                <a16:creationId xmlns:a16="http://schemas.microsoft.com/office/drawing/2014/main" id="{3141BDC2-6F45-9744-BC72-EC98307353A6}"/>
              </a:ext>
            </a:extLst>
          </p:cNvPr>
          <p:cNvPicPr>
            <a:picLocks noChangeAspect="1"/>
          </p:cNvPicPr>
          <p:nvPr/>
        </p:nvPicPr>
        <p:blipFill>
          <a:blip r:embed="rId2"/>
          <a:stretch>
            <a:fillRect/>
          </a:stretch>
        </p:blipFill>
        <p:spPr>
          <a:xfrm>
            <a:off x="804334" y="1973790"/>
            <a:ext cx="10583332" cy="2910420"/>
          </a:xfrm>
          <a:prstGeom prst="rect">
            <a:avLst/>
          </a:prstGeom>
        </p:spPr>
      </p:pic>
      <p:cxnSp>
        <p:nvCxnSpPr>
          <p:cNvPr id="3" name="Straight Connector 2">
            <a:extLst>
              <a:ext uri="{FF2B5EF4-FFF2-40B4-BE49-F238E27FC236}">
                <a16:creationId xmlns:a16="http://schemas.microsoft.com/office/drawing/2014/main" id="{160310F4-5A7F-B550-D681-6E233D0E6822}"/>
              </a:ext>
            </a:extLst>
          </p:cNvPr>
          <p:cNvCxnSpPr/>
          <p:nvPr/>
        </p:nvCxnSpPr>
        <p:spPr>
          <a:xfrm>
            <a:off x="8181474" y="5317958"/>
            <a:ext cx="2646947" cy="0"/>
          </a:xfrm>
          <a:prstGeom prst="line">
            <a:avLst/>
          </a:prstGeom>
          <a:ln w="889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20428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7125A-C5B1-0A44-8B14-25A1F6C16D98}"/>
              </a:ext>
            </a:extLst>
          </p:cNvPr>
          <p:cNvSpPr>
            <a:spLocks noGrp="1"/>
          </p:cNvSpPr>
          <p:nvPr>
            <p:ph type="title"/>
          </p:nvPr>
        </p:nvSpPr>
        <p:spPr>
          <a:xfrm>
            <a:off x="952108" y="954756"/>
            <a:ext cx="2730414" cy="4946003"/>
          </a:xfrm>
        </p:spPr>
        <p:txBody>
          <a:bodyPr>
            <a:normAutofit/>
          </a:bodyPr>
          <a:lstStyle/>
          <a:p>
            <a:r>
              <a:rPr lang="en-US" dirty="0">
                <a:solidFill>
                  <a:srgbClr val="FFFFFF"/>
                </a:solidFill>
              </a:rPr>
              <a:t>LEAD</a:t>
            </a:r>
          </a:p>
        </p:txBody>
      </p:sp>
      <p:sp>
        <p:nvSpPr>
          <p:cNvPr id="3" name="Content Placeholder 2">
            <a:extLst>
              <a:ext uri="{FF2B5EF4-FFF2-40B4-BE49-F238E27FC236}">
                <a16:creationId xmlns:a16="http://schemas.microsoft.com/office/drawing/2014/main" id="{25368716-8CD7-644F-BE1E-A70F6FA2A558}"/>
              </a:ext>
            </a:extLst>
          </p:cNvPr>
          <p:cNvSpPr>
            <a:spLocks noGrp="1"/>
          </p:cNvSpPr>
          <p:nvPr>
            <p:ph idx="1"/>
          </p:nvPr>
        </p:nvSpPr>
        <p:spPr>
          <a:xfrm>
            <a:off x="5131119" y="982132"/>
            <a:ext cx="6411398" cy="5405968"/>
          </a:xfrm>
        </p:spPr>
        <p:txBody>
          <a:bodyPr anchor="ctr">
            <a:normAutofit/>
          </a:bodyPr>
          <a:lstStyle/>
          <a:p>
            <a:pPr marL="0" indent="0" algn="ctr">
              <a:buNone/>
            </a:pPr>
            <a:r>
              <a:rPr lang="en-US" sz="3600" dirty="0"/>
              <a:t>Invitation</a:t>
            </a:r>
          </a:p>
          <a:p>
            <a:pPr marL="0" indent="0" algn="ctr">
              <a:buNone/>
            </a:pPr>
            <a:endParaRPr lang="en-US" sz="3600" dirty="0"/>
          </a:p>
          <a:p>
            <a:pPr marL="0" indent="0" algn="ctr">
              <a:buNone/>
            </a:pPr>
            <a:r>
              <a:rPr lang="en-US" sz="3600" dirty="0"/>
              <a:t>Proclamation</a:t>
            </a:r>
          </a:p>
          <a:p>
            <a:pPr marL="0" indent="0">
              <a:buNone/>
            </a:pPr>
            <a:endParaRPr lang="en-US" dirty="0"/>
          </a:p>
        </p:txBody>
      </p:sp>
    </p:spTree>
    <p:extLst>
      <p:ext uri="{BB962C8B-B14F-4D97-AF65-F5344CB8AC3E}">
        <p14:creationId xmlns:p14="http://schemas.microsoft.com/office/powerpoint/2010/main" val="36116387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34F31-51FE-DF43-83D5-2431629DB3AE}"/>
              </a:ext>
            </a:extLst>
          </p:cNvPr>
          <p:cNvSpPr>
            <a:spLocks noGrp="1"/>
          </p:cNvSpPr>
          <p:nvPr>
            <p:ph type="title"/>
          </p:nvPr>
        </p:nvSpPr>
        <p:spPr>
          <a:xfrm>
            <a:off x="952108" y="954756"/>
            <a:ext cx="2730414" cy="4946003"/>
          </a:xfrm>
        </p:spPr>
        <p:txBody>
          <a:bodyPr>
            <a:normAutofit/>
          </a:bodyPr>
          <a:lstStyle/>
          <a:p>
            <a:r>
              <a:rPr lang="en-US">
                <a:solidFill>
                  <a:srgbClr val="FFFFFF"/>
                </a:solidFill>
              </a:rPr>
              <a:t>LEAD</a:t>
            </a:r>
          </a:p>
        </p:txBody>
      </p:sp>
      <p:sp>
        <p:nvSpPr>
          <p:cNvPr id="3" name="Content Placeholder 2">
            <a:extLst>
              <a:ext uri="{FF2B5EF4-FFF2-40B4-BE49-F238E27FC236}">
                <a16:creationId xmlns:a16="http://schemas.microsoft.com/office/drawing/2014/main" id="{CB1ECB0C-0BD5-8248-AA1A-720C81BFC6BE}"/>
              </a:ext>
            </a:extLst>
          </p:cNvPr>
          <p:cNvSpPr>
            <a:spLocks noGrp="1"/>
          </p:cNvSpPr>
          <p:nvPr>
            <p:ph idx="1"/>
          </p:nvPr>
        </p:nvSpPr>
        <p:spPr>
          <a:xfrm>
            <a:off x="4757874" y="494791"/>
            <a:ext cx="5953630" cy="5405968"/>
          </a:xfrm>
        </p:spPr>
        <p:txBody>
          <a:bodyPr anchor="ctr">
            <a:normAutofit/>
          </a:bodyPr>
          <a:lstStyle/>
          <a:p>
            <a:pPr marL="0" indent="0" algn="ctr">
              <a:buNone/>
            </a:pPr>
            <a:r>
              <a:rPr lang="en-US" sz="3600" b="1" dirty="0"/>
              <a:t>Invitation</a:t>
            </a:r>
          </a:p>
          <a:p>
            <a:pPr marL="0" indent="0" algn="ctr">
              <a:buNone/>
            </a:pPr>
            <a:endParaRPr lang="en-US" sz="3600" dirty="0"/>
          </a:p>
          <a:p>
            <a:pPr marL="0" indent="0" algn="ctr">
              <a:buNone/>
            </a:pPr>
            <a:r>
              <a:rPr lang="en-US" sz="3600" dirty="0"/>
              <a:t>Identify at least three events/occasions to which you could invite  an unchurched person to hear the gospel.</a:t>
            </a:r>
          </a:p>
        </p:txBody>
      </p:sp>
    </p:spTree>
    <p:extLst>
      <p:ext uri="{BB962C8B-B14F-4D97-AF65-F5344CB8AC3E}">
        <p14:creationId xmlns:p14="http://schemas.microsoft.com/office/powerpoint/2010/main" val="1961369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34F31-51FE-DF43-83D5-2431629DB3AE}"/>
              </a:ext>
            </a:extLst>
          </p:cNvPr>
          <p:cNvSpPr>
            <a:spLocks noGrp="1"/>
          </p:cNvSpPr>
          <p:nvPr>
            <p:ph type="title"/>
          </p:nvPr>
        </p:nvSpPr>
        <p:spPr>
          <a:xfrm>
            <a:off x="952108" y="954756"/>
            <a:ext cx="2730414" cy="4946003"/>
          </a:xfrm>
        </p:spPr>
        <p:txBody>
          <a:bodyPr>
            <a:normAutofit/>
          </a:bodyPr>
          <a:lstStyle/>
          <a:p>
            <a:r>
              <a:rPr lang="en-US">
                <a:solidFill>
                  <a:srgbClr val="FFFFFF"/>
                </a:solidFill>
              </a:rPr>
              <a:t>LEAD</a:t>
            </a:r>
          </a:p>
        </p:txBody>
      </p:sp>
      <p:sp>
        <p:nvSpPr>
          <p:cNvPr id="3" name="Content Placeholder 2">
            <a:extLst>
              <a:ext uri="{FF2B5EF4-FFF2-40B4-BE49-F238E27FC236}">
                <a16:creationId xmlns:a16="http://schemas.microsoft.com/office/drawing/2014/main" id="{CB1ECB0C-0BD5-8248-AA1A-720C81BFC6BE}"/>
              </a:ext>
            </a:extLst>
          </p:cNvPr>
          <p:cNvSpPr>
            <a:spLocks noGrp="1"/>
          </p:cNvSpPr>
          <p:nvPr>
            <p:ph idx="1"/>
          </p:nvPr>
        </p:nvSpPr>
        <p:spPr>
          <a:xfrm>
            <a:off x="5140934" y="469900"/>
            <a:ext cx="5953630" cy="5918200"/>
          </a:xfrm>
        </p:spPr>
        <p:txBody>
          <a:bodyPr anchor="ctr">
            <a:normAutofit lnSpcReduction="10000"/>
          </a:bodyPr>
          <a:lstStyle/>
          <a:p>
            <a:pPr marL="0" indent="0" algn="ctr">
              <a:buNone/>
            </a:pPr>
            <a:r>
              <a:rPr lang="en-US" sz="3600" b="1" dirty="0"/>
              <a:t>Proclamation</a:t>
            </a:r>
          </a:p>
          <a:p>
            <a:pPr marL="0" indent="0" algn="ctr">
              <a:spcAft>
                <a:spcPts val="0"/>
              </a:spcAft>
              <a:buNone/>
            </a:pPr>
            <a:endParaRPr lang="en-US" sz="1800" dirty="0"/>
          </a:p>
          <a:p>
            <a:pPr marL="0" indent="0" algn="ctr">
              <a:spcBef>
                <a:spcPts val="0"/>
              </a:spcBef>
              <a:buNone/>
            </a:pPr>
            <a:r>
              <a:rPr lang="en-US" sz="3600" dirty="0"/>
              <a:t>Law or Gospel?</a:t>
            </a:r>
          </a:p>
          <a:p>
            <a:pPr marL="0" indent="0" algn="ctr">
              <a:buNone/>
            </a:pPr>
            <a:r>
              <a:rPr lang="en-US" sz="3600" dirty="0"/>
              <a:t>Truth</a:t>
            </a:r>
          </a:p>
          <a:p>
            <a:pPr marL="0" indent="0" algn="ctr">
              <a:buNone/>
            </a:pPr>
            <a:r>
              <a:rPr lang="en-US" sz="3600" dirty="0"/>
              <a:t>Apostles’ Creed</a:t>
            </a:r>
          </a:p>
          <a:p>
            <a:pPr marL="0" indent="0" algn="ctr">
              <a:buNone/>
            </a:pPr>
            <a:r>
              <a:rPr lang="en-US" sz="3600" dirty="0"/>
              <a:t>Major in the majors</a:t>
            </a:r>
          </a:p>
          <a:p>
            <a:pPr marL="0" indent="0" algn="ctr">
              <a:buNone/>
            </a:pPr>
            <a:r>
              <a:rPr lang="en-US" sz="3600" dirty="0"/>
              <a:t>Personal Testimony</a:t>
            </a:r>
          </a:p>
          <a:p>
            <a:pPr marL="0" indent="0" algn="ctr">
              <a:buNone/>
            </a:pPr>
            <a:r>
              <a:rPr lang="en-US" sz="3600" dirty="0"/>
              <a:t>Apologetics</a:t>
            </a:r>
          </a:p>
        </p:txBody>
      </p:sp>
    </p:spTree>
    <p:extLst>
      <p:ext uri="{BB962C8B-B14F-4D97-AF65-F5344CB8AC3E}">
        <p14:creationId xmlns:p14="http://schemas.microsoft.com/office/powerpoint/2010/main" val="36973098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5325B0D2-4BB8-794B-9FE1-C59583B89E73}"/>
              </a:ext>
            </a:extLst>
          </p:cNvPr>
          <p:cNvGraphicFramePr/>
          <p:nvPr>
            <p:extLst>
              <p:ext uri="{D42A27DB-BD31-4B8C-83A1-F6EECF244321}">
                <p14:modId xmlns:p14="http://schemas.microsoft.com/office/powerpoint/2010/main" val="1530106270"/>
              </p:ext>
            </p:extLst>
          </p:nvPr>
        </p:nvGraphicFramePr>
        <p:xfrm>
          <a:off x="2641600" y="1145116"/>
          <a:ext cx="6908800" cy="45677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18123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B39F6EA-F9E4-A710-E985-8B49192542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0" y="0"/>
            <a:ext cx="3429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39892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56E2E2-8C35-1542-BC99-2079B31DB211}"/>
              </a:ext>
            </a:extLst>
          </p:cNvPr>
          <p:cNvSpPr txBox="1"/>
          <p:nvPr/>
        </p:nvSpPr>
        <p:spPr>
          <a:xfrm>
            <a:off x="1375188" y="2151727"/>
            <a:ext cx="9441623" cy="2554545"/>
          </a:xfrm>
          <a:prstGeom prst="rect">
            <a:avLst/>
          </a:prstGeom>
          <a:noFill/>
        </p:spPr>
        <p:txBody>
          <a:bodyPr wrap="none" rtlCol="0">
            <a:spAutoFit/>
          </a:bodyPr>
          <a:lstStyle/>
          <a:p>
            <a:pPr algn="ctr"/>
            <a:r>
              <a:rPr lang="en-US" sz="4000" dirty="0"/>
              <a:t>Rev. Eric </a:t>
            </a:r>
            <a:r>
              <a:rPr lang="en-US" sz="4000" dirty="0" err="1"/>
              <a:t>Roecker</a:t>
            </a:r>
            <a:endParaRPr lang="en-US" sz="4000" dirty="0"/>
          </a:p>
          <a:p>
            <a:pPr algn="ctr"/>
            <a:r>
              <a:rPr lang="en-US" sz="4000" dirty="0"/>
              <a:t>Director – WELS Commission on Evangelism</a:t>
            </a:r>
          </a:p>
          <a:p>
            <a:pPr algn="ctr"/>
            <a:r>
              <a:rPr lang="en-US" sz="4000" dirty="0">
                <a:hlinkClick r:id="rId2"/>
              </a:rPr>
              <a:t>eric.roecker@wels.net</a:t>
            </a:r>
            <a:endParaRPr lang="en-US" sz="4000" dirty="0"/>
          </a:p>
          <a:p>
            <a:pPr algn="ctr"/>
            <a:r>
              <a:rPr lang="en-US" sz="4000" dirty="0"/>
              <a:t>414-256-3287</a:t>
            </a:r>
          </a:p>
        </p:txBody>
      </p:sp>
      <p:pic>
        <p:nvPicPr>
          <p:cNvPr id="3" name="Picture 2">
            <a:extLst>
              <a:ext uri="{FF2B5EF4-FFF2-40B4-BE49-F238E27FC236}">
                <a16:creationId xmlns:a16="http://schemas.microsoft.com/office/drawing/2014/main" id="{C0D3425C-502C-584F-40C6-A0753C741595}"/>
              </a:ext>
            </a:extLst>
          </p:cNvPr>
          <p:cNvPicPr>
            <a:picLocks noChangeAspect="1"/>
          </p:cNvPicPr>
          <p:nvPr/>
        </p:nvPicPr>
        <p:blipFill>
          <a:blip r:embed="rId3"/>
          <a:stretch>
            <a:fillRect/>
          </a:stretch>
        </p:blipFill>
        <p:spPr>
          <a:xfrm>
            <a:off x="1" y="0"/>
            <a:ext cx="12192000" cy="6858000"/>
          </a:xfrm>
          <a:prstGeom prst="rect">
            <a:avLst/>
          </a:prstGeom>
        </p:spPr>
      </p:pic>
    </p:spTree>
    <p:extLst>
      <p:ext uri="{BB962C8B-B14F-4D97-AF65-F5344CB8AC3E}">
        <p14:creationId xmlns:p14="http://schemas.microsoft.com/office/powerpoint/2010/main" val="7924027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{A0CD2D60-AEEB-AE4B-A4AD-3F861AE603F9}tf16401378</Template>
  <TotalTime>37747</TotalTime>
  <Words>2825</Words>
  <Application>Microsoft Macintosh PowerPoint</Application>
  <PresentationFormat>Widescreen</PresentationFormat>
  <Paragraphs>319</Paragraphs>
  <Slides>77</Slides>
  <Notes>41</Notes>
  <HiddenSlides>1</HiddenSlides>
  <MMClips>1</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77</vt:i4>
      </vt:variant>
    </vt:vector>
  </HeadingPairs>
  <TitlesOfParts>
    <vt:vector size="88" baseType="lpstr">
      <vt:lpstr>Arial</vt:lpstr>
      <vt:lpstr>Arial Black</vt:lpstr>
      <vt:lpstr>Avenir Next LT Pro</vt:lpstr>
      <vt:lpstr>Calibri</vt:lpstr>
      <vt:lpstr>Calibri Light</vt:lpstr>
      <vt:lpstr>Gill Sans MT</vt:lpstr>
      <vt:lpstr>MS Shell Dlg 2</vt:lpstr>
      <vt:lpstr>Wingdings</vt:lpstr>
      <vt:lpstr>Wingdings 3</vt:lpstr>
      <vt:lpstr>Madison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vt:lpstr>
      <vt:lpstr>PowerPoint Presentation</vt:lpstr>
      <vt:lpstr>PowerPoint Presentation</vt:lpstr>
      <vt:lpstr>PowerPoint Presentation</vt:lpstr>
      <vt:lpstr>PowerPoint Presentation</vt:lpstr>
      <vt:lpstr>PowerPoint Presentation</vt:lpstr>
      <vt:lpstr>PowerPoint Presentation</vt:lpstr>
      <vt:lpstr>THE GOOD NEWS  Young people ARE interested in     spiritual issues</vt:lpstr>
      <vt:lpstr>PowerPoint Presentation</vt:lpstr>
      <vt:lpstr>THE CHALLENGE  Young people do NOT trust institutions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Christian Blessings</vt:lpstr>
      <vt:lpstr>PowerPoint Presentation</vt:lpstr>
      <vt:lpstr>PowerPoint Presentation</vt:lpstr>
      <vt:lpstr>PowerPoint Presentation</vt:lpstr>
      <vt:lpstr>PowerPoint Presentation</vt:lpstr>
      <vt:lpstr>LOVE</vt:lpstr>
      <vt:lpstr>LOVE</vt:lpstr>
      <vt:lpstr>PowerPoint Presentation</vt:lpstr>
      <vt:lpstr>PowerPoint Presentation</vt:lpstr>
      <vt:lpstr>PowerPoint Presentation</vt:lpstr>
      <vt:lpstr>PowerPoint Presentation</vt:lpstr>
      <vt:lpstr>PowerPoint Presentation</vt:lpstr>
      <vt:lpstr>LOVE</vt:lpstr>
      <vt:lpstr>PowerPoint Presentation</vt:lpstr>
      <vt:lpstr>PowerPoint Presentation</vt:lpstr>
      <vt:lpstr>LISTEN</vt:lpstr>
      <vt:lpstr>LISTEN</vt:lpstr>
      <vt:lpstr>LISTEN</vt:lpstr>
      <vt:lpstr>LISTEN</vt:lpstr>
      <vt:lpstr>David</vt:lpstr>
      <vt:lpstr>PowerPoint Presentation</vt:lpstr>
      <vt:lpstr>LEAD</vt:lpstr>
      <vt:lpstr>LEAD</vt:lpstr>
      <vt:lpstr>LEAD</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 S. Roecker</dc:creator>
  <cp:lastModifiedBy>E Roecker</cp:lastModifiedBy>
  <cp:revision>101</cp:revision>
  <dcterms:created xsi:type="dcterms:W3CDTF">2020-09-23T19:56:53Z</dcterms:created>
  <dcterms:modified xsi:type="dcterms:W3CDTF">2025-03-15T15:39:06Z</dcterms:modified>
</cp:coreProperties>
</file>